
<file path=[Content_Types].xml><?xml version="1.0" encoding="utf-8"?>
<Types xmlns="http://schemas.openxmlformats.org/package/2006/content-types">
  <Default Extension="jpeg" ContentType="image/jpeg"/>
  <Default Extension="m4a" ContentType="audio/mp4"/>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1.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2.xml" ContentType="application/vnd.openxmlformats-officedocument.presentationml.tags+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3" r:id="rId5"/>
  </p:sldMasterIdLst>
  <p:notesMasterIdLst>
    <p:notesMasterId r:id="rId34"/>
  </p:notesMasterIdLst>
  <p:sldIdLst>
    <p:sldId id="259" r:id="rId6"/>
    <p:sldId id="726" r:id="rId7"/>
    <p:sldId id="708" r:id="rId8"/>
    <p:sldId id="727" r:id="rId9"/>
    <p:sldId id="665" r:id="rId10"/>
    <p:sldId id="664" r:id="rId11"/>
    <p:sldId id="666" r:id="rId12"/>
    <p:sldId id="722" r:id="rId13"/>
    <p:sldId id="723" r:id="rId14"/>
    <p:sldId id="724" r:id="rId15"/>
    <p:sldId id="725" r:id="rId16"/>
    <p:sldId id="715" r:id="rId17"/>
    <p:sldId id="714" r:id="rId18"/>
    <p:sldId id="720" r:id="rId19"/>
    <p:sldId id="718" r:id="rId20"/>
    <p:sldId id="262" r:id="rId21"/>
    <p:sldId id="671" r:id="rId22"/>
    <p:sldId id="721" r:id="rId23"/>
    <p:sldId id="711" r:id="rId24"/>
    <p:sldId id="437" r:id="rId25"/>
    <p:sldId id="673" r:id="rId26"/>
    <p:sldId id="672" r:id="rId27"/>
    <p:sldId id="675" r:id="rId28"/>
    <p:sldId id="712" r:id="rId29"/>
    <p:sldId id="719" r:id="rId30"/>
    <p:sldId id="729" r:id="rId31"/>
    <p:sldId id="730" r:id="rId32"/>
    <p:sldId id="731"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D90CF"/>
    <a:srgbClr val="2362AA"/>
    <a:srgbClr val="E40403"/>
    <a:srgbClr val="2A31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45F994-47AF-4BA4-956C-E9D1AEE8138F}" v="498" dt="2025-03-09T18:04:34.448"/>
    <p1510:client id="{3F0237F7-E2C1-8B3E-4038-7F8D4AC7C62A}" v="43" dt="2025-03-09T17:49:08.079"/>
    <p1510:client id="{550F07C7-CC42-F647-803A-76A846C2BD9C}" v="131" dt="2025-03-08T17:59:09.137"/>
    <p1510:client id="{D937A25F-10B5-E649-9B15-1D9784FBD6E8}" v="501" dt="2025-03-09T18:05:04.725"/>
    <p1510:client id="{FB565304-710A-CF42-4A87-96E5B7C7B891}" v="1042" dt="2025-03-09T17:29:32.78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7224"/>
  </p:normalViewPr>
  <p:slideViewPr>
    <p:cSldViewPr snapToGrid="0">
      <p:cViewPr>
        <p:scale>
          <a:sx n="117" d="100"/>
          <a:sy n="117" d="100"/>
        </p:scale>
        <p:origin x="360" y="-1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microsoft.com/office/2015/10/relationships/revisionInfo" Target="revisionInfo.xml"/><Relationship Id="rId21" Type="http://schemas.openxmlformats.org/officeDocument/2006/relationships/slide" Target="slides/slide16.xml"/><Relationship Id="rId34"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presProps" Target="presProps.xml"/><Relationship Id="rId8" Type="http://schemas.openxmlformats.org/officeDocument/2006/relationships/slide" Target="slides/slide3.xml"/><Relationship Id="rId3" Type="http://schemas.openxmlformats.org/officeDocument/2006/relationships/customXml" Target="../customXml/item3.xml"/></Relationships>
</file>

<file path=ppt/diagrams/_rels/data2.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svg"/><Relationship Id="rId1" Type="http://schemas.openxmlformats.org/officeDocument/2006/relationships/image" Target="../media/image17.png"/><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B453A41-C236-4C4D-8FFF-5EDB6FB99D53}" type="doc">
      <dgm:prSet loTypeId="urn:microsoft.com/office/officeart/2005/8/layout/chevron2" loCatId="list" qsTypeId="urn:microsoft.com/office/officeart/2005/8/quickstyle/simple5" qsCatId="simple" csTypeId="urn:microsoft.com/office/officeart/2005/8/colors/accent1_2" csCatId="accent1" phldr="1"/>
      <dgm:spPr/>
      <dgm:t>
        <a:bodyPr/>
        <a:lstStyle/>
        <a:p>
          <a:endParaRPr lang="en-IN"/>
        </a:p>
      </dgm:t>
    </dgm:pt>
    <dgm:pt modelId="{F053F540-6E1A-4965-BCDC-A5359E526404}">
      <dgm:prSet phldrT="[Text]"/>
      <dgm:spPr>
        <a:solidFill>
          <a:schemeClr val="accent1">
            <a:lumMod val="50000"/>
          </a:schemeClr>
        </a:solidFill>
      </dgm:spPr>
      <dgm:t>
        <a:bodyPr/>
        <a:lstStyle/>
        <a:p>
          <a:r>
            <a:rPr lang="en-IN" b="1"/>
            <a:t>Leading Indicators </a:t>
          </a:r>
          <a:endParaRPr lang="en-IN"/>
        </a:p>
      </dgm:t>
    </dgm:pt>
    <dgm:pt modelId="{124606CB-0325-4535-8A31-B7CCAD35C326}" type="parTrans" cxnId="{44C78B73-AA35-48F7-BD70-8D55445AE72D}">
      <dgm:prSet/>
      <dgm:spPr/>
      <dgm:t>
        <a:bodyPr/>
        <a:lstStyle/>
        <a:p>
          <a:endParaRPr lang="en-IN"/>
        </a:p>
      </dgm:t>
    </dgm:pt>
    <dgm:pt modelId="{9048066E-E0FB-47AA-8CC2-3FF151C8F7BA}" type="sibTrans" cxnId="{44C78B73-AA35-48F7-BD70-8D55445AE72D}">
      <dgm:prSet/>
      <dgm:spPr/>
      <dgm:t>
        <a:bodyPr/>
        <a:lstStyle/>
        <a:p>
          <a:endParaRPr lang="en-IN"/>
        </a:p>
      </dgm:t>
    </dgm:pt>
    <dgm:pt modelId="{765BF9B9-0B41-41D0-A3C1-A509156DC369}">
      <dgm:prSet phldrT="[Text]"/>
      <dgm:spPr/>
      <dgm:t>
        <a:bodyPr/>
        <a:lstStyle/>
        <a:p>
          <a:r>
            <a:rPr lang="en-US"/>
            <a:t>These change before the economy does, helping us guess where things are headed</a:t>
          </a:r>
          <a:endParaRPr lang="en-IN"/>
        </a:p>
      </dgm:t>
    </dgm:pt>
    <dgm:pt modelId="{B5EF5ECC-8DD9-49DA-B5C9-CFEC93AB3566}" type="parTrans" cxnId="{B4F9F70B-2AF6-4C69-A497-B14BF4CCECA6}">
      <dgm:prSet/>
      <dgm:spPr/>
      <dgm:t>
        <a:bodyPr/>
        <a:lstStyle/>
        <a:p>
          <a:endParaRPr lang="en-IN"/>
        </a:p>
      </dgm:t>
    </dgm:pt>
    <dgm:pt modelId="{9CA22634-91D7-40B6-9C0C-F154D86025AD}" type="sibTrans" cxnId="{B4F9F70B-2AF6-4C69-A497-B14BF4CCECA6}">
      <dgm:prSet/>
      <dgm:spPr/>
      <dgm:t>
        <a:bodyPr/>
        <a:lstStyle/>
        <a:p>
          <a:endParaRPr lang="en-IN"/>
        </a:p>
      </dgm:t>
    </dgm:pt>
    <dgm:pt modelId="{9CBBA752-595B-468A-B8E5-4471717C36B6}">
      <dgm:prSet phldrT="[Text]"/>
      <dgm:spPr/>
      <dgm:t>
        <a:bodyPr/>
        <a:lstStyle/>
        <a:p>
          <a:r>
            <a:rPr lang="en-IN" b="1"/>
            <a:t>Lagging Indicators </a:t>
          </a:r>
          <a:endParaRPr lang="en-IN"/>
        </a:p>
      </dgm:t>
    </dgm:pt>
    <dgm:pt modelId="{9235511A-676C-42B0-86F0-CDDFD7E2D13E}" type="parTrans" cxnId="{B1CC4800-4C5C-4145-B9BA-51C1E3C79764}">
      <dgm:prSet/>
      <dgm:spPr/>
      <dgm:t>
        <a:bodyPr/>
        <a:lstStyle/>
        <a:p>
          <a:endParaRPr lang="en-IN"/>
        </a:p>
      </dgm:t>
    </dgm:pt>
    <dgm:pt modelId="{889A0D89-88FB-4BED-BBF0-A2547554F0B0}" type="sibTrans" cxnId="{B1CC4800-4C5C-4145-B9BA-51C1E3C79764}">
      <dgm:prSet/>
      <dgm:spPr/>
      <dgm:t>
        <a:bodyPr/>
        <a:lstStyle/>
        <a:p>
          <a:endParaRPr lang="en-IN"/>
        </a:p>
      </dgm:t>
    </dgm:pt>
    <dgm:pt modelId="{FB137558-4667-475B-8862-053F29C50397}">
      <dgm:prSet phldrT="[Text]"/>
      <dgm:spPr/>
      <dgm:t>
        <a:bodyPr/>
        <a:lstStyle/>
        <a:p>
          <a:r>
            <a:rPr lang="en-US"/>
            <a:t>These change after the economy has already changed. They confirm what already happened</a:t>
          </a:r>
          <a:endParaRPr lang="en-IN"/>
        </a:p>
      </dgm:t>
    </dgm:pt>
    <dgm:pt modelId="{A39E634A-F2D4-488B-A14D-3D48C4630C88}" type="parTrans" cxnId="{02940C82-B0CB-4432-9F08-4CB2127E2CA9}">
      <dgm:prSet/>
      <dgm:spPr/>
      <dgm:t>
        <a:bodyPr/>
        <a:lstStyle/>
        <a:p>
          <a:endParaRPr lang="en-IN"/>
        </a:p>
      </dgm:t>
    </dgm:pt>
    <dgm:pt modelId="{042198AF-9867-440E-9F0A-C66FA40F2234}" type="sibTrans" cxnId="{02940C82-B0CB-4432-9F08-4CB2127E2CA9}">
      <dgm:prSet/>
      <dgm:spPr/>
      <dgm:t>
        <a:bodyPr/>
        <a:lstStyle/>
        <a:p>
          <a:endParaRPr lang="en-IN"/>
        </a:p>
      </dgm:t>
    </dgm:pt>
    <dgm:pt modelId="{CB2D66BD-2FA0-4F25-AD9C-5A9A56D23292}">
      <dgm:prSet phldrT="[Text]"/>
      <dgm:spPr/>
      <dgm:t>
        <a:bodyPr/>
        <a:lstStyle/>
        <a:p>
          <a:r>
            <a:rPr lang="en-US"/>
            <a:t>Lagging indicators confirm trends and help policymakers make better future decisions</a:t>
          </a:r>
          <a:endParaRPr lang="en-IN"/>
        </a:p>
      </dgm:t>
    </dgm:pt>
    <dgm:pt modelId="{43288954-BB02-46E0-9326-49687E52DE92}" type="parTrans" cxnId="{D574F302-A9EB-487B-8CFD-3FA9D3907947}">
      <dgm:prSet/>
      <dgm:spPr/>
      <dgm:t>
        <a:bodyPr/>
        <a:lstStyle/>
        <a:p>
          <a:endParaRPr lang="en-IN"/>
        </a:p>
      </dgm:t>
    </dgm:pt>
    <dgm:pt modelId="{150EFD8C-6192-4BB2-AB00-A4B7E2F55B7B}" type="sibTrans" cxnId="{D574F302-A9EB-487B-8CFD-3FA9D3907947}">
      <dgm:prSet/>
      <dgm:spPr/>
      <dgm:t>
        <a:bodyPr/>
        <a:lstStyle/>
        <a:p>
          <a:endParaRPr lang="en-IN"/>
        </a:p>
      </dgm:t>
    </dgm:pt>
    <dgm:pt modelId="{53A5BEFC-1FD2-4707-B2C8-BF3D59DE05B3}">
      <dgm:prSet phldrT="[Text]"/>
      <dgm:spPr/>
      <dgm:t>
        <a:bodyPr/>
        <a:lstStyle/>
        <a:p>
          <a:r>
            <a:rPr lang="en-IN" b="0"/>
            <a:t>Leading indicators </a:t>
          </a:r>
          <a:r>
            <a:rPr lang="en-IN"/>
            <a:t>are the best for predicting economic changes</a:t>
          </a:r>
        </a:p>
      </dgm:t>
    </dgm:pt>
    <dgm:pt modelId="{F97D7D9C-C3DD-4A4C-9A81-7C9B77127AFF}" type="parTrans" cxnId="{417403AB-0A7C-4D44-881D-759254FACC9C}">
      <dgm:prSet/>
      <dgm:spPr/>
      <dgm:t>
        <a:bodyPr/>
        <a:lstStyle/>
        <a:p>
          <a:endParaRPr lang="en-IN"/>
        </a:p>
      </dgm:t>
    </dgm:pt>
    <dgm:pt modelId="{8D2E2D54-CE4F-466D-8805-F5B06F71A702}" type="sibTrans" cxnId="{417403AB-0A7C-4D44-881D-759254FACC9C}">
      <dgm:prSet/>
      <dgm:spPr/>
      <dgm:t>
        <a:bodyPr/>
        <a:lstStyle/>
        <a:p>
          <a:endParaRPr lang="en-IN"/>
        </a:p>
      </dgm:t>
    </dgm:pt>
    <dgm:pt modelId="{418C72C4-21A8-4944-9088-DC5280E9A241}" type="pres">
      <dgm:prSet presAssocID="{4B453A41-C236-4C4D-8FFF-5EDB6FB99D53}" presName="linearFlow" presStyleCnt="0">
        <dgm:presLayoutVars>
          <dgm:dir/>
          <dgm:animLvl val="lvl"/>
          <dgm:resizeHandles val="exact"/>
        </dgm:presLayoutVars>
      </dgm:prSet>
      <dgm:spPr/>
    </dgm:pt>
    <dgm:pt modelId="{87B171C0-AE41-4B03-AB79-861EC13CC9FD}" type="pres">
      <dgm:prSet presAssocID="{F053F540-6E1A-4965-BCDC-A5359E526404}" presName="composite" presStyleCnt="0"/>
      <dgm:spPr/>
    </dgm:pt>
    <dgm:pt modelId="{E7BD9B70-3E00-4DC8-AC01-13800B4FC59C}" type="pres">
      <dgm:prSet presAssocID="{F053F540-6E1A-4965-BCDC-A5359E526404}" presName="parentText" presStyleLbl="alignNode1" presStyleIdx="0" presStyleCnt="2">
        <dgm:presLayoutVars>
          <dgm:chMax val="1"/>
          <dgm:bulletEnabled val="1"/>
        </dgm:presLayoutVars>
      </dgm:prSet>
      <dgm:spPr/>
    </dgm:pt>
    <dgm:pt modelId="{C73172C7-23ED-4DCE-A67A-D70BFF02B2DD}" type="pres">
      <dgm:prSet presAssocID="{F053F540-6E1A-4965-BCDC-A5359E526404}" presName="descendantText" presStyleLbl="alignAcc1" presStyleIdx="0" presStyleCnt="2">
        <dgm:presLayoutVars>
          <dgm:bulletEnabled val="1"/>
        </dgm:presLayoutVars>
      </dgm:prSet>
      <dgm:spPr/>
    </dgm:pt>
    <dgm:pt modelId="{23E95D47-E231-4BE7-8E0A-0F56E0B5C8E4}" type="pres">
      <dgm:prSet presAssocID="{9048066E-E0FB-47AA-8CC2-3FF151C8F7BA}" presName="sp" presStyleCnt="0"/>
      <dgm:spPr/>
    </dgm:pt>
    <dgm:pt modelId="{F54D8903-307A-4C75-A99E-3D5C9F3BD759}" type="pres">
      <dgm:prSet presAssocID="{9CBBA752-595B-468A-B8E5-4471717C36B6}" presName="composite" presStyleCnt="0"/>
      <dgm:spPr/>
    </dgm:pt>
    <dgm:pt modelId="{FDA39A6C-BC45-4802-8CE8-04BEC9F78A6D}" type="pres">
      <dgm:prSet presAssocID="{9CBBA752-595B-468A-B8E5-4471717C36B6}" presName="parentText" presStyleLbl="alignNode1" presStyleIdx="1" presStyleCnt="2">
        <dgm:presLayoutVars>
          <dgm:chMax val="1"/>
          <dgm:bulletEnabled val="1"/>
        </dgm:presLayoutVars>
      </dgm:prSet>
      <dgm:spPr/>
    </dgm:pt>
    <dgm:pt modelId="{FC5ABED8-B656-47C2-90CC-4241205EF06F}" type="pres">
      <dgm:prSet presAssocID="{9CBBA752-595B-468A-B8E5-4471717C36B6}" presName="descendantText" presStyleLbl="alignAcc1" presStyleIdx="1" presStyleCnt="2">
        <dgm:presLayoutVars>
          <dgm:bulletEnabled val="1"/>
        </dgm:presLayoutVars>
      </dgm:prSet>
      <dgm:spPr/>
    </dgm:pt>
  </dgm:ptLst>
  <dgm:cxnLst>
    <dgm:cxn modelId="{B1CC4800-4C5C-4145-B9BA-51C1E3C79764}" srcId="{4B453A41-C236-4C4D-8FFF-5EDB6FB99D53}" destId="{9CBBA752-595B-468A-B8E5-4471717C36B6}" srcOrd="1" destOrd="0" parTransId="{9235511A-676C-42B0-86F0-CDDFD7E2D13E}" sibTransId="{889A0D89-88FB-4BED-BBF0-A2547554F0B0}"/>
    <dgm:cxn modelId="{D574F302-A9EB-487B-8CFD-3FA9D3907947}" srcId="{9CBBA752-595B-468A-B8E5-4471717C36B6}" destId="{CB2D66BD-2FA0-4F25-AD9C-5A9A56D23292}" srcOrd="1" destOrd="0" parTransId="{43288954-BB02-46E0-9326-49687E52DE92}" sibTransId="{150EFD8C-6192-4BB2-AB00-A4B7E2F55B7B}"/>
    <dgm:cxn modelId="{B4F9F70B-2AF6-4C69-A497-B14BF4CCECA6}" srcId="{F053F540-6E1A-4965-BCDC-A5359E526404}" destId="{765BF9B9-0B41-41D0-A3C1-A509156DC369}" srcOrd="0" destOrd="0" parTransId="{B5EF5ECC-8DD9-49DA-B5C9-CFEC93AB3566}" sibTransId="{9CA22634-91D7-40B6-9C0C-F154D86025AD}"/>
    <dgm:cxn modelId="{5C573E1F-85F4-4DA4-AA08-E3347AD9F711}" type="presOf" srcId="{53A5BEFC-1FD2-4707-B2C8-BF3D59DE05B3}" destId="{C73172C7-23ED-4DCE-A67A-D70BFF02B2DD}" srcOrd="0" destOrd="1" presId="urn:microsoft.com/office/officeart/2005/8/layout/chevron2"/>
    <dgm:cxn modelId="{23DBCB44-F2C2-42A8-960E-E36737CC8C46}" type="presOf" srcId="{765BF9B9-0B41-41D0-A3C1-A509156DC369}" destId="{C73172C7-23ED-4DCE-A67A-D70BFF02B2DD}" srcOrd="0" destOrd="0" presId="urn:microsoft.com/office/officeart/2005/8/layout/chevron2"/>
    <dgm:cxn modelId="{0044FA52-1BCF-4A8B-88B1-F21D6B4D0E88}" type="presOf" srcId="{9CBBA752-595B-468A-B8E5-4471717C36B6}" destId="{FDA39A6C-BC45-4802-8CE8-04BEC9F78A6D}" srcOrd="0" destOrd="0" presId="urn:microsoft.com/office/officeart/2005/8/layout/chevron2"/>
    <dgm:cxn modelId="{44C78B73-AA35-48F7-BD70-8D55445AE72D}" srcId="{4B453A41-C236-4C4D-8FFF-5EDB6FB99D53}" destId="{F053F540-6E1A-4965-BCDC-A5359E526404}" srcOrd="0" destOrd="0" parTransId="{124606CB-0325-4535-8A31-B7CCAD35C326}" sibTransId="{9048066E-E0FB-47AA-8CC2-3FF151C8F7BA}"/>
    <dgm:cxn modelId="{02940C82-B0CB-4432-9F08-4CB2127E2CA9}" srcId="{9CBBA752-595B-468A-B8E5-4471717C36B6}" destId="{FB137558-4667-475B-8862-053F29C50397}" srcOrd="0" destOrd="0" parTransId="{A39E634A-F2D4-488B-A14D-3D48C4630C88}" sibTransId="{042198AF-9867-440E-9F0A-C66FA40F2234}"/>
    <dgm:cxn modelId="{C42AE2A2-9FA4-4AD7-9CDD-98151A644781}" type="presOf" srcId="{FB137558-4667-475B-8862-053F29C50397}" destId="{FC5ABED8-B656-47C2-90CC-4241205EF06F}" srcOrd="0" destOrd="0" presId="urn:microsoft.com/office/officeart/2005/8/layout/chevron2"/>
    <dgm:cxn modelId="{417403AB-0A7C-4D44-881D-759254FACC9C}" srcId="{F053F540-6E1A-4965-BCDC-A5359E526404}" destId="{53A5BEFC-1FD2-4707-B2C8-BF3D59DE05B3}" srcOrd="1" destOrd="0" parTransId="{F97D7D9C-C3DD-4A4C-9A81-7C9B77127AFF}" sibTransId="{8D2E2D54-CE4F-466D-8805-F5B06F71A702}"/>
    <dgm:cxn modelId="{4763FFDC-77E6-4459-AB1F-09C931B519EC}" type="presOf" srcId="{F053F540-6E1A-4965-BCDC-A5359E526404}" destId="{E7BD9B70-3E00-4DC8-AC01-13800B4FC59C}" srcOrd="0" destOrd="0" presId="urn:microsoft.com/office/officeart/2005/8/layout/chevron2"/>
    <dgm:cxn modelId="{E2427BE5-918C-4E2C-938B-491CA0A50AF6}" type="presOf" srcId="{CB2D66BD-2FA0-4F25-AD9C-5A9A56D23292}" destId="{FC5ABED8-B656-47C2-90CC-4241205EF06F}" srcOrd="0" destOrd="1" presId="urn:microsoft.com/office/officeart/2005/8/layout/chevron2"/>
    <dgm:cxn modelId="{BCFB89FE-C6B7-4207-B670-56B663403A10}" type="presOf" srcId="{4B453A41-C236-4C4D-8FFF-5EDB6FB99D53}" destId="{418C72C4-21A8-4944-9088-DC5280E9A241}" srcOrd="0" destOrd="0" presId="urn:microsoft.com/office/officeart/2005/8/layout/chevron2"/>
    <dgm:cxn modelId="{7742428B-1909-40AC-A3A2-C143EA7986FD}" type="presParOf" srcId="{418C72C4-21A8-4944-9088-DC5280E9A241}" destId="{87B171C0-AE41-4B03-AB79-861EC13CC9FD}" srcOrd="0" destOrd="0" presId="urn:microsoft.com/office/officeart/2005/8/layout/chevron2"/>
    <dgm:cxn modelId="{07783D3A-EF96-404F-B4C7-4F40A83E2BA1}" type="presParOf" srcId="{87B171C0-AE41-4B03-AB79-861EC13CC9FD}" destId="{E7BD9B70-3E00-4DC8-AC01-13800B4FC59C}" srcOrd="0" destOrd="0" presId="urn:microsoft.com/office/officeart/2005/8/layout/chevron2"/>
    <dgm:cxn modelId="{9F2DFF08-8F76-4C17-977C-BE822BE7A1A4}" type="presParOf" srcId="{87B171C0-AE41-4B03-AB79-861EC13CC9FD}" destId="{C73172C7-23ED-4DCE-A67A-D70BFF02B2DD}" srcOrd="1" destOrd="0" presId="urn:microsoft.com/office/officeart/2005/8/layout/chevron2"/>
    <dgm:cxn modelId="{E7C6F787-F658-423E-B6A5-590D78A09F12}" type="presParOf" srcId="{418C72C4-21A8-4944-9088-DC5280E9A241}" destId="{23E95D47-E231-4BE7-8E0A-0F56E0B5C8E4}" srcOrd="1" destOrd="0" presId="urn:microsoft.com/office/officeart/2005/8/layout/chevron2"/>
    <dgm:cxn modelId="{9417F8D4-43EB-424E-BA22-91064D28B631}" type="presParOf" srcId="{418C72C4-21A8-4944-9088-DC5280E9A241}" destId="{F54D8903-307A-4C75-A99E-3D5C9F3BD759}" srcOrd="2" destOrd="0" presId="urn:microsoft.com/office/officeart/2005/8/layout/chevron2"/>
    <dgm:cxn modelId="{BDF596F4-8784-4402-8F08-8770F80B9207}" type="presParOf" srcId="{F54D8903-307A-4C75-A99E-3D5C9F3BD759}" destId="{FDA39A6C-BC45-4802-8CE8-04BEC9F78A6D}" srcOrd="0" destOrd="0" presId="urn:microsoft.com/office/officeart/2005/8/layout/chevron2"/>
    <dgm:cxn modelId="{D1878433-BDF6-4FCE-97C9-69CB4AACF6BB}" type="presParOf" srcId="{F54D8903-307A-4C75-A99E-3D5C9F3BD759}" destId="{FC5ABED8-B656-47C2-90CC-4241205EF06F}"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C861EE9-D6BF-423F-8F75-E948A0B1C323}"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BA0509A8-814E-46FB-9CEF-4377FFFEBE1B}">
      <dgm:prSet custT="1"/>
      <dgm:spPr/>
      <dgm:t>
        <a:bodyPr/>
        <a:lstStyle/>
        <a:p>
          <a:pPr>
            <a:lnSpc>
              <a:spcPct val="100000"/>
            </a:lnSpc>
          </a:pPr>
          <a:r>
            <a:rPr lang="en-US" sz="2000" b="1"/>
            <a:t>Federal Reserve – </a:t>
          </a:r>
          <a:r>
            <a:rPr lang="en-US" sz="2000"/>
            <a:t>Adjusts interest rates based on past inflation</a:t>
          </a:r>
          <a:r>
            <a:rPr lang="en-US" sz="2000" b="1"/>
            <a:t>.</a:t>
          </a:r>
          <a:endParaRPr lang="en-US" sz="2000"/>
        </a:p>
      </dgm:t>
    </dgm:pt>
    <dgm:pt modelId="{B52B4842-697A-4CC9-95F1-320759C1A82C}" type="parTrans" cxnId="{2039C201-64E9-4862-A290-D6595BAF4428}">
      <dgm:prSet/>
      <dgm:spPr/>
      <dgm:t>
        <a:bodyPr/>
        <a:lstStyle/>
        <a:p>
          <a:endParaRPr lang="en-US" sz="2000"/>
        </a:p>
      </dgm:t>
    </dgm:pt>
    <dgm:pt modelId="{6C597A7A-395F-4B57-9371-023A0FD3FD23}" type="sibTrans" cxnId="{2039C201-64E9-4862-A290-D6595BAF4428}">
      <dgm:prSet/>
      <dgm:spPr/>
      <dgm:t>
        <a:bodyPr/>
        <a:lstStyle/>
        <a:p>
          <a:pPr>
            <a:lnSpc>
              <a:spcPct val="100000"/>
            </a:lnSpc>
          </a:pPr>
          <a:endParaRPr lang="en-US" sz="2000"/>
        </a:p>
      </dgm:t>
    </dgm:pt>
    <dgm:pt modelId="{8F52BCFC-698A-4934-A85B-CAAA9706320A}">
      <dgm:prSet custT="1"/>
      <dgm:spPr/>
      <dgm:t>
        <a:bodyPr/>
        <a:lstStyle/>
        <a:p>
          <a:pPr>
            <a:lnSpc>
              <a:spcPct val="100000"/>
            </a:lnSpc>
          </a:pPr>
          <a:r>
            <a:rPr lang="en-US" sz="2000" b="1"/>
            <a:t>Coca-Cola – </a:t>
          </a:r>
          <a:r>
            <a:rPr lang="en-US" sz="2000"/>
            <a:t>Analyzes quarterly revenue for business decisions.</a:t>
          </a:r>
        </a:p>
      </dgm:t>
    </dgm:pt>
    <dgm:pt modelId="{5C9FBE53-4A49-4045-9A5A-A40F52DC7DBF}" type="parTrans" cxnId="{A6C00DC6-6DA2-4610-9C52-1A22B43D23E2}">
      <dgm:prSet/>
      <dgm:spPr/>
      <dgm:t>
        <a:bodyPr/>
        <a:lstStyle/>
        <a:p>
          <a:endParaRPr lang="en-US" sz="2000"/>
        </a:p>
      </dgm:t>
    </dgm:pt>
    <dgm:pt modelId="{0AFEC3AC-AF36-4F6F-90E4-099B3C2226AA}" type="sibTrans" cxnId="{A6C00DC6-6DA2-4610-9C52-1A22B43D23E2}">
      <dgm:prSet/>
      <dgm:spPr/>
      <dgm:t>
        <a:bodyPr/>
        <a:lstStyle/>
        <a:p>
          <a:pPr>
            <a:lnSpc>
              <a:spcPct val="100000"/>
            </a:lnSpc>
          </a:pPr>
          <a:endParaRPr lang="en-US" sz="2000"/>
        </a:p>
      </dgm:t>
    </dgm:pt>
    <dgm:pt modelId="{62693456-D904-4EAE-9A07-7BE2B65BFDB7}">
      <dgm:prSet custT="1"/>
      <dgm:spPr/>
      <dgm:t>
        <a:bodyPr/>
        <a:lstStyle/>
        <a:p>
          <a:pPr>
            <a:lnSpc>
              <a:spcPct val="100000"/>
            </a:lnSpc>
          </a:pPr>
          <a:r>
            <a:rPr lang="en-US" sz="2000" b="1"/>
            <a:t>World Bank &amp; IMF – </a:t>
          </a:r>
          <a:r>
            <a:rPr lang="en-US" sz="2000"/>
            <a:t>Monitor GDP growth for policy adjustments.</a:t>
          </a:r>
        </a:p>
      </dgm:t>
    </dgm:pt>
    <dgm:pt modelId="{A9C4B7D7-9054-45F0-9799-3FEF948108E8}" type="parTrans" cxnId="{D8D044C9-CD8B-4416-BABE-F04D084F2238}">
      <dgm:prSet/>
      <dgm:spPr/>
      <dgm:t>
        <a:bodyPr/>
        <a:lstStyle/>
        <a:p>
          <a:endParaRPr lang="en-US" sz="2000"/>
        </a:p>
      </dgm:t>
    </dgm:pt>
    <dgm:pt modelId="{5BD12FA9-99E9-426E-A6AE-3405E253C043}" type="sibTrans" cxnId="{D8D044C9-CD8B-4416-BABE-F04D084F2238}">
      <dgm:prSet/>
      <dgm:spPr/>
      <dgm:t>
        <a:bodyPr/>
        <a:lstStyle/>
        <a:p>
          <a:pPr>
            <a:lnSpc>
              <a:spcPct val="100000"/>
            </a:lnSpc>
          </a:pPr>
          <a:endParaRPr lang="en-US" sz="2000"/>
        </a:p>
      </dgm:t>
    </dgm:pt>
    <dgm:pt modelId="{AA161C4E-AE9A-4089-A950-33C8B4712199}">
      <dgm:prSet custT="1"/>
      <dgm:spPr/>
      <dgm:t>
        <a:bodyPr/>
        <a:lstStyle/>
        <a:p>
          <a:pPr>
            <a:lnSpc>
              <a:spcPct val="100000"/>
            </a:lnSpc>
          </a:pPr>
          <a:r>
            <a:rPr lang="en-US" sz="2000" b="1"/>
            <a:t>Ford &amp; Tesla – </a:t>
          </a:r>
          <a:r>
            <a:rPr lang="en-US" sz="2000"/>
            <a:t>Use past vehicle sales to refine future strategies.</a:t>
          </a:r>
        </a:p>
      </dgm:t>
    </dgm:pt>
    <dgm:pt modelId="{77A29893-1D26-45FE-8F6F-34C0AAEBBEF8}" type="parTrans" cxnId="{70D916D0-0E93-44B4-BA88-91A42D83631A}">
      <dgm:prSet/>
      <dgm:spPr/>
      <dgm:t>
        <a:bodyPr/>
        <a:lstStyle/>
        <a:p>
          <a:endParaRPr lang="en-US" sz="2000"/>
        </a:p>
      </dgm:t>
    </dgm:pt>
    <dgm:pt modelId="{BBF1DFA3-7848-427B-A357-F113F254F08A}" type="sibTrans" cxnId="{70D916D0-0E93-44B4-BA88-91A42D83631A}">
      <dgm:prSet/>
      <dgm:spPr/>
      <dgm:t>
        <a:bodyPr/>
        <a:lstStyle/>
        <a:p>
          <a:endParaRPr lang="en-US" sz="2000"/>
        </a:p>
      </dgm:t>
    </dgm:pt>
    <dgm:pt modelId="{79E6E5A4-7329-4F68-8FB7-AB1789A9A82A}" type="pres">
      <dgm:prSet presAssocID="{6C861EE9-D6BF-423F-8F75-E948A0B1C323}" presName="root" presStyleCnt="0">
        <dgm:presLayoutVars>
          <dgm:dir/>
          <dgm:resizeHandles val="exact"/>
        </dgm:presLayoutVars>
      </dgm:prSet>
      <dgm:spPr/>
    </dgm:pt>
    <dgm:pt modelId="{BAEC168D-F0C2-4EF9-BADC-5E055F8EE91B}" type="pres">
      <dgm:prSet presAssocID="{6C861EE9-D6BF-423F-8F75-E948A0B1C323}" presName="container" presStyleCnt="0">
        <dgm:presLayoutVars>
          <dgm:dir/>
          <dgm:resizeHandles val="exact"/>
        </dgm:presLayoutVars>
      </dgm:prSet>
      <dgm:spPr/>
    </dgm:pt>
    <dgm:pt modelId="{A23CA9EF-E547-471E-B32F-A5A4DD229A68}" type="pres">
      <dgm:prSet presAssocID="{BA0509A8-814E-46FB-9CEF-4377FFFEBE1B}" presName="compNode" presStyleCnt="0"/>
      <dgm:spPr/>
    </dgm:pt>
    <dgm:pt modelId="{246F0DB5-2A4F-4557-A374-603ADD141FB2}" type="pres">
      <dgm:prSet presAssocID="{BA0509A8-814E-46FB-9CEF-4377FFFEBE1B}" presName="iconBgRect" presStyleLbl="bgShp" presStyleIdx="0" presStyleCnt="4"/>
      <dgm:spPr/>
    </dgm:pt>
    <dgm:pt modelId="{934042CB-2AD6-4694-8819-71946ABF995E}" type="pres">
      <dgm:prSet presAssocID="{BA0509A8-814E-46FB-9CEF-4377FFFEBE1B}"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Euro"/>
        </a:ext>
      </dgm:extLst>
    </dgm:pt>
    <dgm:pt modelId="{13EF190D-24BE-43B0-89D7-A639E8BC39B9}" type="pres">
      <dgm:prSet presAssocID="{BA0509A8-814E-46FB-9CEF-4377FFFEBE1B}" presName="spaceRect" presStyleCnt="0"/>
      <dgm:spPr/>
    </dgm:pt>
    <dgm:pt modelId="{E233890A-7048-4BDC-9660-C6129476E821}" type="pres">
      <dgm:prSet presAssocID="{BA0509A8-814E-46FB-9CEF-4377FFFEBE1B}" presName="textRect" presStyleLbl="revTx" presStyleIdx="0" presStyleCnt="4">
        <dgm:presLayoutVars>
          <dgm:chMax val="1"/>
          <dgm:chPref val="1"/>
        </dgm:presLayoutVars>
      </dgm:prSet>
      <dgm:spPr/>
    </dgm:pt>
    <dgm:pt modelId="{60E76AFE-950D-4AB6-86D6-E19EAFA128F0}" type="pres">
      <dgm:prSet presAssocID="{6C597A7A-395F-4B57-9371-023A0FD3FD23}" presName="sibTrans" presStyleLbl="sibTrans2D1" presStyleIdx="0" presStyleCnt="0"/>
      <dgm:spPr/>
    </dgm:pt>
    <dgm:pt modelId="{E2B00A1F-B11E-45BD-B657-6DCC6313A046}" type="pres">
      <dgm:prSet presAssocID="{8F52BCFC-698A-4934-A85B-CAAA9706320A}" presName="compNode" presStyleCnt="0"/>
      <dgm:spPr/>
    </dgm:pt>
    <dgm:pt modelId="{4CA92E4F-062A-44AC-A8F3-02FA655AB587}" type="pres">
      <dgm:prSet presAssocID="{8F52BCFC-698A-4934-A85B-CAAA9706320A}" presName="iconBgRect" presStyleLbl="bgShp" presStyleIdx="1" presStyleCnt="4"/>
      <dgm:spPr/>
    </dgm:pt>
    <dgm:pt modelId="{61090D4A-D3B5-4EAF-91BA-673749CBB24E}" type="pres">
      <dgm:prSet presAssocID="{8F52BCFC-698A-4934-A85B-CAAA9706320A}"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Bottle"/>
        </a:ext>
      </dgm:extLst>
    </dgm:pt>
    <dgm:pt modelId="{AEF612DB-385F-4E7D-92A7-223F3D81503F}" type="pres">
      <dgm:prSet presAssocID="{8F52BCFC-698A-4934-A85B-CAAA9706320A}" presName="spaceRect" presStyleCnt="0"/>
      <dgm:spPr/>
    </dgm:pt>
    <dgm:pt modelId="{FBE46A7D-A2FC-4F32-A042-B2C7633DBC7C}" type="pres">
      <dgm:prSet presAssocID="{8F52BCFC-698A-4934-A85B-CAAA9706320A}" presName="textRect" presStyleLbl="revTx" presStyleIdx="1" presStyleCnt="4">
        <dgm:presLayoutVars>
          <dgm:chMax val="1"/>
          <dgm:chPref val="1"/>
        </dgm:presLayoutVars>
      </dgm:prSet>
      <dgm:spPr/>
    </dgm:pt>
    <dgm:pt modelId="{92B50498-69B0-4C5F-BE89-C83D1A72A6F1}" type="pres">
      <dgm:prSet presAssocID="{0AFEC3AC-AF36-4F6F-90E4-099B3C2226AA}" presName="sibTrans" presStyleLbl="sibTrans2D1" presStyleIdx="0" presStyleCnt="0"/>
      <dgm:spPr/>
    </dgm:pt>
    <dgm:pt modelId="{4EC6AC5F-AA18-434E-BC95-9619DA6AC7EF}" type="pres">
      <dgm:prSet presAssocID="{62693456-D904-4EAE-9A07-7BE2B65BFDB7}" presName="compNode" presStyleCnt="0"/>
      <dgm:spPr/>
    </dgm:pt>
    <dgm:pt modelId="{3DE40000-9FE0-4216-8698-003EDEB19F73}" type="pres">
      <dgm:prSet presAssocID="{62693456-D904-4EAE-9A07-7BE2B65BFDB7}" presName="iconBgRect" presStyleLbl="bgShp" presStyleIdx="2" presStyleCnt="4"/>
      <dgm:spPr/>
    </dgm:pt>
    <dgm:pt modelId="{B5F2CC1A-978C-4C89-897D-BD40A15EB5D1}" type="pres">
      <dgm:prSet presAssocID="{62693456-D904-4EAE-9A07-7BE2B65BFDB7}"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Upward trend"/>
        </a:ext>
      </dgm:extLst>
    </dgm:pt>
    <dgm:pt modelId="{DC3F5199-90AC-4894-8635-8A9B4F40079D}" type="pres">
      <dgm:prSet presAssocID="{62693456-D904-4EAE-9A07-7BE2B65BFDB7}" presName="spaceRect" presStyleCnt="0"/>
      <dgm:spPr/>
    </dgm:pt>
    <dgm:pt modelId="{A1C42F3F-0995-4289-8E32-54F6E9D9B7D4}" type="pres">
      <dgm:prSet presAssocID="{62693456-D904-4EAE-9A07-7BE2B65BFDB7}" presName="textRect" presStyleLbl="revTx" presStyleIdx="2" presStyleCnt="4">
        <dgm:presLayoutVars>
          <dgm:chMax val="1"/>
          <dgm:chPref val="1"/>
        </dgm:presLayoutVars>
      </dgm:prSet>
      <dgm:spPr/>
    </dgm:pt>
    <dgm:pt modelId="{72D94E5A-88CC-4EA3-87EC-989173712508}" type="pres">
      <dgm:prSet presAssocID="{5BD12FA9-99E9-426E-A6AE-3405E253C043}" presName="sibTrans" presStyleLbl="sibTrans2D1" presStyleIdx="0" presStyleCnt="0"/>
      <dgm:spPr/>
    </dgm:pt>
    <dgm:pt modelId="{28002BE7-0A45-4DFF-ACA9-1ECDA00BC312}" type="pres">
      <dgm:prSet presAssocID="{AA161C4E-AE9A-4089-A950-33C8B4712199}" presName="compNode" presStyleCnt="0"/>
      <dgm:spPr/>
    </dgm:pt>
    <dgm:pt modelId="{469DD861-8ED6-4DF1-9649-019DFB1B0739}" type="pres">
      <dgm:prSet presAssocID="{AA161C4E-AE9A-4089-A950-33C8B4712199}" presName="iconBgRect" presStyleLbl="bgShp" presStyleIdx="3" presStyleCnt="4"/>
      <dgm:spPr/>
    </dgm:pt>
    <dgm:pt modelId="{71CBBA7A-B55D-44D8-89C0-7204448C7685}" type="pres">
      <dgm:prSet presAssocID="{AA161C4E-AE9A-4089-A950-33C8B4712199}"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Electric Car"/>
        </a:ext>
      </dgm:extLst>
    </dgm:pt>
    <dgm:pt modelId="{E67A5C98-E409-4C39-AF72-620D8559E3EE}" type="pres">
      <dgm:prSet presAssocID="{AA161C4E-AE9A-4089-A950-33C8B4712199}" presName="spaceRect" presStyleCnt="0"/>
      <dgm:spPr/>
    </dgm:pt>
    <dgm:pt modelId="{20BF97EE-B094-450E-A7FD-7004399EBACA}" type="pres">
      <dgm:prSet presAssocID="{AA161C4E-AE9A-4089-A950-33C8B4712199}" presName="textRect" presStyleLbl="revTx" presStyleIdx="3" presStyleCnt="4">
        <dgm:presLayoutVars>
          <dgm:chMax val="1"/>
          <dgm:chPref val="1"/>
        </dgm:presLayoutVars>
      </dgm:prSet>
      <dgm:spPr/>
    </dgm:pt>
  </dgm:ptLst>
  <dgm:cxnLst>
    <dgm:cxn modelId="{2039C201-64E9-4862-A290-D6595BAF4428}" srcId="{6C861EE9-D6BF-423F-8F75-E948A0B1C323}" destId="{BA0509A8-814E-46FB-9CEF-4377FFFEBE1B}" srcOrd="0" destOrd="0" parTransId="{B52B4842-697A-4CC9-95F1-320759C1A82C}" sibTransId="{6C597A7A-395F-4B57-9371-023A0FD3FD23}"/>
    <dgm:cxn modelId="{9CE42F1E-C8E7-4813-BAB1-074B191A7B7C}" type="presOf" srcId="{62693456-D904-4EAE-9A07-7BE2B65BFDB7}" destId="{A1C42F3F-0995-4289-8E32-54F6E9D9B7D4}" srcOrd="0" destOrd="0" presId="urn:microsoft.com/office/officeart/2018/2/layout/IconCircleList"/>
    <dgm:cxn modelId="{68EEDF4A-95F4-445E-B852-B901F19B50B5}" type="presOf" srcId="{6C597A7A-395F-4B57-9371-023A0FD3FD23}" destId="{60E76AFE-950D-4AB6-86D6-E19EAFA128F0}" srcOrd="0" destOrd="0" presId="urn:microsoft.com/office/officeart/2018/2/layout/IconCircleList"/>
    <dgm:cxn modelId="{7F23136F-B75B-434A-854E-1872283EFEB4}" type="presOf" srcId="{8F52BCFC-698A-4934-A85B-CAAA9706320A}" destId="{FBE46A7D-A2FC-4F32-A042-B2C7633DBC7C}" srcOrd="0" destOrd="0" presId="urn:microsoft.com/office/officeart/2018/2/layout/IconCircleList"/>
    <dgm:cxn modelId="{BF975382-DF0C-4A57-8E58-B9E5BF1BF120}" type="presOf" srcId="{0AFEC3AC-AF36-4F6F-90E4-099B3C2226AA}" destId="{92B50498-69B0-4C5F-BE89-C83D1A72A6F1}" srcOrd="0" destOrd="0" presId="urn:microsoft.com/office/officeart/2018/2/layout/IconCircleList"/>
    <dgm:cxn modelId="{A6C00DC6-6DA2-4610-9C52-1A22B43D23E2}" srcId="{6C861EE9-D6BF-423F-8F75-E948A0B1C323}" destId="{8F52BCFC-698A-4934-A85B-CAAA9706320A}" srcOrd="1" destOrd="0" parTransId="{5C9FBE53-4A49-4045-9A5A-A40F52DC7DBF}" sibTransId="{0AFEC3AC-AF36-4F6F-90E4-099B3C2226AA}"/>
    <dgm:cxn modelId="{D8D044C9-CD8B-4416-BABE-F04D084F2238}" srcId="{6C861EE9-D6BF-423F-8F75-E948A0B1C323}" destId="{62693456-D904-4EAE-9A07-7BE2B65BFDB7}" srcOrd="2" destOrd="0" parTransId="{A9C4B7D7-9054-45F0-9799-3FEF948108E8}" sibTransId="{5BD12FA9-99E9-426E-A6AE-3405E253C043}"/>
    <dgm:cxn modelId="{70D916D0-0E93-44B4-BA88-91A42D83631A}" srcId="{6C861EE9-D6BF-423F-8F75-E948A0B1C323}" destId="{AA161C4E-AE9A-4089-A950-33C8B4712199}" srcOrd="3" destOrd="0" parTransId="{77A29893-1D26-45FE-8F6F-34C0AAEBBEF8}" sibTransId="{BBF1DFA3-7848-427B-A357-F113F254F08A}"/>
    <dgm:cxn modelId="{509172D1-200F-451F-9B44-458572039022}" type="presOf" srcId="{BA0509A8-814E-46FB-9CEF-4377FFFEBE1B}" destId="{E233890A-7048-4BDC-9660-C6129476E821}" srcOrd="0" destOrd="0" presId="urn:microsoft.com/office/officeart/2018/2/layout/IconCircleList"/>
    <dgm:cxn modelId="{B05B59DC-AB28-4AA0-A962-DA62DAAD8771}" type="presOf" srcId="{6C861EE9-D6BF-423F-8F75-E948A0B1C323}" destId="{79E6E5A4-7329-4F68-8FB7-AB1789A9A82A}" srcOrd="0" destOrd="0" presId="urn:microsoft.com/office/officeart/2018/2/layout/IconCircleList"/>
    <dgm:cxn modelId="{3134A1F5-03CF-4C3A-B805-58CFA761F089}" type="presOf" srcId="{5BD12FA9-99E9-426E-A6AE-3405E253C043}" destId="{72D94E5A-88CC-4EA3-87EC-989173712508}" srcOrd="0" destOrd="0" presId="urn:microsoft.com/office/officeart/2018/2/layout/IconCircleList"/>
    <dgm:cxn modelId="{7E88B0FB-A145-49BE-B256-4CA6B7795F7C}" type="presOf" srcId="{AA161C4E-AE9A-4089-A950-33C8B4712199}" destId="{20BF97EE-B094-450E-A7FD-7004399EBACA}" srcOrd="0" destOrd="0" presId="urn:microsoft.com/office/officeart/2018/2/layout/IconCircleList"/>
    <dgm:cxn modelId="{2DC51FC7-6D5C-4B24-9772-E2927E589B87}" type="presParOf" srcId="{79E6E5A4-7329-4F68-8FB7-AB1789A9A82A}" destId="{BAEC168D-F0C2-4EF9-BADC-5E055F8EE91B}" srcOrd="0" destOrd="0" presId="urn:microsoft.com/office/officeart/2018/2/layout/IconCircleList"/>
    <dgm:cxn modelId="{2888A918-58CA-4BB4-AE76-4D71923746E8}" type="presParOf" srcId="{BAEC168D-F0C2-4EF9-BADC-5E055F8EE91B}" destId="{A23CA9EF-E547-471E-B32F-A5A4DD229A68}" srcOrd="0" destOrd="0" presId="urn:microsoft.com/office/officeart/2018/2/layout/IconCircleList"/>
    <dgm:cxn modelId="{254D3C6A-6FC6-4EFA-BD58-306B35ADF0E5}" type="presParOf" srcId="{A23CA9EF-E547-471E-B32F-A5A4DD229A68}" destId="{246F0DB5-2A4F-4557-A374-603ADD141FB2}" srcOrd="0" destOrd="0" presId="urn:microsoft.com/office/officeart/2018/2/layout/IconCircleList"/>
    <dgm:cxn modelId="{47911CD8-50F1-45A9-9912-207FA4730FE3}" type="presParOf" srcId="{A23CA9EF-E547-471E-B32F-A5A4DD229A68}" destId="{934042CB-2AD6-4694-8819-71946ABF995E}" srcOrd="1" destOrd="0" presId="urn:microsoft.com/office/officeart/2018/2/layout/IconCircleList"/>
    <dgm:cxn modelId="{65BCCEFA-A3B9-4C51-82D3-FCB4A1FC5E97}" type="presParOf" srcId="{A23CA9EF-E547-471E-B32F-A5A4DD229A68}" destId="{13EF190D-24BE-43B0-89D7-A639E8BC39B9}" srcOrd="2" destOrd="0" presId="urn:microsoft.com/office/officeart/2018/2/layout/IconCircleList"/>
    <dgm:cxn modelId="{E6AA0C93-D6D2-4883-B6D0-B0510D67CE42}" type="presParOf" srcId="{A23CA9EF-E547-471E-B32F-A5A4DD229A68}" destId="{E233890A-7048-4BDC-9660-C6129476E821}" srcOrd="3" destOrd="0" presId="urn:microsoft.com/office/officeart/2018/2/layout/IconCircleList"/>
    <dgm:cxn modelId="{415F9BD7-1288-4C2E-B8B2-2CA8BFC0AFA8}" type="presParOf" srcId="{BAEC168D-F0C2-4EF9-BADC-5E055F8EE91B}" destId="{60E76AFE-950D-4AB6-86D6-E19EAFA128F0}" srcOrd="1" destOrd="0" presId="urn:microsoft.com/office/officeart/2018/2/layout/IconCircleList"/>
    <dgm:cxn modelId="{63F45EAF-D1F8-4140-ADE9-862691472352}" type="presParOf" srcId="{BAEC168D-F0C2-4EF9-BADC-5E055F8EE91B}" destId="{E2B00A1F-B11E-45BD-B657-6DCC6313A046}" srcOrd="2" destOrd="0" presId="urn:microsoft.com/office/officeart/2018/2/layout/IconCircleList"/>
    <dgm:cxn modelId="{DB57CE80-B587-48C3-9DAD-F53F1AB66D34}" type="presParOf" srcId="{E2B00A1F-B11E-45BD-B657-6DCC6313A046}" destId="{4CA92E4F-062A-44AC-A8F3-02FA655AB587}" srcOrd="0" destOrd="0" presId="urn:microsoft.com/office/officeart/2018/2/layout/IconCircleList"/>
    <dgm:cxn modelId="{CBD39470-FE98-4D11-9B74-46CF8DEFADC0}" type="presParOf" srcId="{E2B00A1F-B11E-45BD-B657-6DCC6313A046}" destId="{61090D4A-D3B5-4EAF-91BA-673749CBB24E}" srcOrd="1" destOrd="0" presId="urn:microsoft.com/office/officeart/2018/2/layout/IconCircleList"/>
    <dgm:cxn modelId="{4E1A385D-1AB9-4042-BF13-9A928031B6C2}" type="presParOf" srcId="{E2B00A1F-B11E-45BD-B657-6DCC6313A046}" destId="{AEF612DB-385F-4E7D-92A7-223F3D81503F}" srcOrd="2" destOrd="0" presId="urn:microsoft.com/office/officeart/2018/2/layout/IconCircleList"/>
    <dgm:cxn modelId="{44A38EC8-EF11-4AD4-80F4-6B09167960B1}" type="presParOf" srcId="{E2B00A1F-B11E-45BD-B657-6DCC6313A046}" destId="{FBE46A7D-A2FC-4F32-A042-B2C7633DBC7C}" srcOrd="3" destOrd="0" presId="urn:microsoft.com/office/officeart/2018/2/layout/IconCircleList"/>
    <dgm:cxn modelId="{DE0100E2-00E0-4EB2-83DD-1344364F4312}" type="presParOf" srcId="{BAEC168D-F0C2-4EF9-BADC-5E055F8EE91B}" destId="{92B50498-69B0-4C5F-BE89-C83D1A72A6F1}" srcOrd="3" destOrd="0" presId="urn:microsoft.com/office/officeart/2018/2/layout/IconCircleList"/>
    <dgm:cxn modelId="{47D141AF-4B39-4FCF-8027-D043A4659E57}" type="presParOf" srcId="{BAEC168D-F0C2-4EF9-BADC-5E055F8EE91B}" destId="{4EC6AC5F-AA18-434E-BC95-9619DA6AC7EF}" srcOrd="4" destOrd="0" presId="urn:microsoft.com/office/officeart/2018/2/layout/IconCircleList"/>
    <dgm:cxn modelId="{599C5DF6-5657-4F5F-B3E7-3305599C793E}" type="presParOf" srcId="{4EC6AC5F-AA18-434E-BC95-9619DA6AC7EF}" destId="{3DE40000-9FE0-4216-8698-003EDEB19F73}" srcOrd="0" destOrd="0" presId="urn:microsoft.com/office/officeart/2018/2/layout/IconCircleList"/>
    <dgm:cxn modelId="{9F6EF25D-AEE8-4262-B44B-FC9B9FBB12FC}" type="presParOf" srcId="{4EC6AC5F-AA18-434E-BC95-9619DA6AC7EF}" destId="{B5F2CC1A-978C-4C89-897D-BD40A15EB5D1}" srcOrd="1" destOrd="0" presId="urn:microsoft.com/office/officeart/2018/2/layout/IconCircleList"/>
    <dgm:cxn modelId="{CE3BEC2B-383A-49E5-B0A0-3DE4C91284A5}" type="presParOf" srcId="{4EC6AC5F-AA18-434E-BC95-9619DA6AC7EF}" destId="{DC3F5199-90AC-4894-8635-8A9B4F40079D}" srcOrd="2" destOrd="0" presId="urn:microsoft.com/office/officeart/2018/2/layout/IconCircleList"/>
    <dgm:cxn modelId="{7A4DE9D5-1E02-43FF-B827-56A4EB081775}" type="presParOf" srcId="{4EC6AC5F-AA18-434E-BC95-9619DA6AC7EF}" destId="{A1C42F3F-0995-4289-8E32-54F6E9D9B7D4}" srcOrd="3" destOrd="0" presId="urn:microsoft.com/office/officeart/2018/2/layout/IconCircleList"/>
    <dgm:cxn modelId="{183AE8B2-D68E-499B-AFA5-1031D1D19265}" type="presParOf" srcId="{BAEC168D-F0C2-4EF9-BADC-5E055F8EE91B}" destId="{72D94E5A-88CC-4EA3-87EC-989173712508}" srcOrd="5" destOrd="0" presId="urn:microsoft.com/office/officeart/2018/2/layout/IconCircleList"/>
    <dgm:cxn modelId="{E1689086-2894-4C98-B50D-CA38571A0913}" type="presParOf" srcId="{BAEC168D-F0C2-4EF9-BADC-5E055F8EE91B}" destId="{28002BE7-0A45-4DFF-ACA9-1ECDA00BC312}" srcOrd="6" destOrd="0" presId="urn:microsoft.com/office/officeart/2018/2/layout/IconCircleList"/>
    <dgm:cxn modelId="{4E2A1DE5-8729-49F7-BF32-A064809407D0}" type="presParOf" srcId="{28002BE7-0A45-4DFF-ACA9-1ECDA00BC312}" destId="{469DD861-8ED6-4DF1-9649-019DFB1B0739}" srcOrd="0" destOrd="0" presId="urn:microsoft.com/office/officeart/2018/2/layout/IconCircleList"/>
    <dgm:cxn modelId="{EFB113F2-293A-4615-9B2B-075E8669FDF5}" type="presParOf" srcId="{28002BE7-0A45-4DFF-ACA9-1ECDA00BC312}" destId="{71CBBA7A-B55D-44D8-89C0-7204448C7685}" srcOrd="1" destOrd="0" presId="urn:microsoft.com/office/officeart/2018/2/layout/IconCircleList"/>
    <dgm:cxn modelId="{DF613EC3-57A8-4023-BF1A-1B3CB55A09D0}" type="presParOf" srcId="{28002BE7-0A45-4DFF-ACA9-1ECDA00BC312}" destId="{E67A5C98-E409-4C39-AF72-620D8559E3EE}" srcOrd="2" destOrd="0" presId="urn:microsoft.com/office/officeart/2018/2/layout/IconCircleList"/>
    <dgm:cxn modelId="{C72872CD-7A59-419D-A679-1D4ED07B35A1}" type="presParOf" srcId="{28002BE7-0A45-4DFF-ACA9-1ECDA00BC312}" destId="{20BF97EE-B094-450E-A7FD-7004399EBACA}" srcOrd="3" destOrd="0" presId="urn:microsoft.com/office/officeart/2018/2/layout/IconCircle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BD9B70-3E00-4DC8-AC01-13800B4FC59C}">
      <dsp:nvSpPr>
        <dsp:cNvPr id="0" name=""/>
        <dsp:cNvSpPr/>
      </dsp:nvSpPr>
      <dsp:spPr>
        <a:xfrm rot="5400000">
          <a:off x="-325040" y="326023"/>
          <a:ext cx="2166935" cy="1516854"/>
        </a:xfrm>
        <a:prstGeom prst="chevron">
          <a:avLst/>
        </a:prstGeom>
        <a:solidFill>
          <a:schemeClr val="accent1">
            <a:lumMod val="50000"/>
          </a:schemeClr>
        </a:solidFill>
        <a:ln w="1270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IN" sz="2200" b="1" kern="1200"/>
            <a:t>Leading Indicators </a:t>
          </a:r>
          <a:endParaRPr lang="en-IN" sz="2200" kern="1200"/>
        </a:p>
      </dsp:txBody>
      <dsp:txXfrm rot="-5400000">
        <a:off x="1" y="759409"/>
        <a:ext cx="1516854" cy="650081"/>
      </dsp:txXfrm>
    </dsp:sp>
    <dsp:sp modelId="{C73172C7-23ED-4DCE-A67A-D70BFF02B2DD}">
      <dsp:nvSpPr>
        <dsp:cNvPr id="0" name=""/>
        <dsp:cNvSpPr/>
      </dsp:nvSpPr>
      <dsp:spPr>
        <a:xfrm rot="5400000">
          <a:off x="5375606" y="-3857768"/>
          <a:ext cx="1408508" cy="912601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49352" tIns="13335" rIns="13335" bIns="13335" numCol="1" spcCol="1270" anchor="ctr" anchorCtr="0">
          <a:noAutofit/>
        </a:bodyPr>
        <a:lstStyle/>
        <a:p>
          <a:pPr marL="228600" lvl="1" indent="-228600" algn="l" defTabSz="933450">
            <a:lnSpc>
              <a:spcPct val="90000"/>
            </a:lnSpc>
            <a:spcBef>
              <a:spcPct val="0"/>
            </a:spcBef>
            <a:spcAft>
              <a:spcPct val="15000"/>
            </a:spcAft>
            <a:buChar char="•"/>
          </a:pPr>
          <a:r>
            <a:rPr lang="en-US" sz="2100" kern="1200"/>
            <a:t>These change before the economy does, helping us guess where things are headed</a:t>
          </a:r>
          <a:endParaRPr lang="en-IN" sz="2100" kern="1200"/>
        </a:p>
        <a:p>
          <a:pPr marL="228600" lvl="1" indent="-228600" algn="l" defTabSz="933450">
            <a:lnSpc>
              <a:spcPct val="90000"/>
            </a:lnSpc>
            <a:spcBef>
              <a:spcPct val="0"/>
            </a:spcBef>
            <a:spcAft>
              <a:spcPct val="15000"/>
            </a:spcAft>
            <a:buChar char="•"/>
          </a:pPr>
          <a:r>
            <a:rPr lang="en-IN" sz="2100" b="0" kern="1200"/>
            <a:t>Leading indicators </a:t>
          </a:r>
          <a:r>
            <a:rPr lang="en-IN" sz="2100" kern="1200"/>
            <a:t>are the best for predicting economic changes</a:t>
          </a:r>
        </a:p>
      </dsp:txBody>
      <dsp:txXfrm rot="-5400000">
        <a:off x="1516855" y="69741"/>
        <a:ext cx="9057253" cy="1270992"/>
      </dsp:txXfrm>
    </dsp:sp>
    <dsp:sp modelId="{FDA39A6C-BC45-4802-8CE8-04BEC9F78A6D}">
      <dsp:nvSpPr>
        <dsp:cNvPr id="0" name=""/>
        <dsp:cNvSpPr/>
      </dsp:nvSpPr>
      <dsp:spPr>
        <a:xfrm rot="5400000">
          <a:off x="-325040" y="2206286"/>
          <a:ext cx="2166935" cy="1516854"/>
        </a:xfrm>
        <a:prstGeom prst="chevron">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1270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IN" sz="2200" b="1" kern="1200"/>
            <a:t>Lagging Indicators </a:t>
          </a:r>
          <a:endParaRPr lang="en-IN" sz="2200" kern="1200"/>
        </a:p>
      </dsp:txBody>
      <dsp:txXfrm rot="-5400000">
        <a:off x="1" y="2639672"/>
        <a:ext cx="1516854" cy="650081"/>
      </dsp:txXfrm>
    </dsp:sp>
    <dsp:sp modelId="{FC5ABED8-B656-47C2-90CC-4241205EF06F}">
      <dsp:nvSpPr>
        <dsp:cNvPr id="0" name=""/>
        <dsp:cNvSpPr/>
      </dsp:nvSpPr>
      <dsp:spPr>
        <a:xfrm rot="5400000">
          <a:off x="5375606" y="-1977505"/>
          <a:ext cx="1408508" cy="912601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49352" tIns="13335" rIns="13335" bIns="13335" numCol="1" spcCol="1270" anchor="ctr" anchorCtr="0">
          <a:noAutofit/>
        </a:bodyPr>
        <a:lstStyle/>
        <a:p>
          <a:pPr marL="228600" lvl="1" indent="-228600" algn="l" defTabSz="933450">
            <a:lnSpc>
              <a:spcPct val="90000"/>
            </a:lnSpc>
            <a:spcBef>
              <a:spcPct val="0"/>
            </a:spcBef>
            <a:spcAft>
              <a:spcPct val="15000"/>
            </a:spcAft>
            <a:buChar char="•"/>
          </a:pPr>
          <a:r>
            <a:rPr lang="en-US" sz="2100" kern="1200"/>
            <a:t>These change after the economy has already changed. They confirm what already happened</a:t>
          </a:r>
          <a:endParaRPr lang="en-IN" sz="2100" kern="1200"/>
        </a:p>
        <a:p>
          <a:pPr marL="228600" lvl="1" indent="-228600" algn="l" defTabSz="933450">
            <a:lnSpc>
              <a:spcPct val="90000"/>
            </a:lnSpc>
            <a:spcBef>
              <a:spcPct val="0"/>
            </a:spcBef>
            <a:spcAft>
              <a:spcPct val="15000"/>
            </a:spcAft>
            <a:buChar char="•"/>
          </a:pPr>
          <a:r>
            <a:rPr lang="en-US" sz="2100" kern="1200"/>
            <a:t>Lagging indicators confirm trends and help policymakers make better future decisions</a:t>
          </a:r>
          <a:endParaRPr lang="en-IN" sz="2100" kern="1200"/>
        </a:p>
      </dsp:txBody>
      <dsp:txXfrm rot="-5400000">
        <a:off x="1516855" y="1950004"/>
        <a:ext cx="9057253" cy="12709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6F0DB5-2A4F-4557-A374-603ADD141FB2}">
      <dsp:nvSpPr>
        <dsp:cNvPr id="0" name=""/>
        <dsp:cNvSpPr/>
      </dsp:nvSpPr>
      <dsp:spPr>
        <a:xfrm>
          <a:off x="212335" y="376338"/>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34042CB-2AD6-4694-8819-71946ABF995E}">
      <dsp:nvSpPr>
        <dsp:cNvPr id="0" name=""/>
        <dsp:cNvSpPr/>
      </dsp:nvSpPr>
      <dsp:spPr>
        <a:xfrm>
          <a:off x="492877" y="656881"/>
          <a:ext cx="774830" cy="77483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233890A-7048-4BDC-9660-C6129476E821}">
      <dsp:nvSpPr>
        <dsp:cNvPr id="0" name=""/>
        <dsp:cNvSpPr/>
      </dsp:nvSpPr>
      <dsp:spPr>
        <a:xfrm>
          <a:off x="1834517" y="376338"/>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89000">
            <a:lnSpc>
              <a:spcPct val="100000"/>
            </a:lnSpc>
            <a:spcBef>
              <a:spcPct val="0"/>
            </a:spcBef>
            <a:spcAft>
              <a:spcPct val="35000"/>
            </a:spcAft>
            <a:buNone/>
          </a:pPr>
          <a:r>
            <a:rPr lang="en-US" sz="2000" b="1" kern="1200"/>
            <a:t>Federal Reserve – </a:t>
          </a:r>
          <a:r>
            <a:rPr lang="en-US" sz="2000" kern="1200"/>
            <a:t>Adjusts interest rates based on past inflation</a:t>
          </a:r>
          <a:r>
            <a:rPr lang="en-US" sz="2000" b="1" kern="1200"/>
            <a:t>.</a:t>
          </a:r>
          <a:endParaRPr lang="en-US" sz="2000" kern="1200"/>
        </a:p>
      </dsp:txBody>
      <dsp:txXfrm>
        <a:off x="1834517" y="376338"/>
        <a:ext cx="3148942" cy="1335915"/>
      </dsp:txXfrm>
    </dsp:sp>
    <dsp:sp modelId="{4CA92E4F-062A-44AC-A8F3-02FA655AB587}">
      <dsp:nvSpPr>
        <dsp:cNvPr id="0" name=""/>
        <dsp:cNvSpPr/>
      </dsp:nvSpPr>
      <dsp:spPr>
        <a:xfrm>
          <a:off x="5532139" y="376338"/>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1090D4A-D3B5-4EAF-91BA-673749CBB24E}">
      <dsp:nvSpPr>
        <dsp:cNvPr id="0" name=""/>
        <dsp:cNvSpPr/>
      </dsp:nvSpPr>
      <dsp:spPr>
        <a:xfrm>
          <a:off x="5812681" y="656881"/>
          <a:ext cx="774830" cy="77483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BE46A7D-A2FC-4F32-A042-B2C7633DBC7C}">
      <dsp:nvSpPr>
        <dsp:cNvPr id="0" name=""/>
        <dsp:cNvSpPr/>
      </dsp:nvSpPr>
      <dsp:spPr>
        <a:xfrm>
          <a:off x="7154322" y="376338"/>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89000">
            <a:lnSpc>
              <a:spcPct val="100000"/>
            </a:lnSpc>
            <a:spcBef>
              <a:spcPct val="0"/>
            </a:spcBef>
            <a:spcAft>
              <a:spcPct val="35000"/>
            </a:spcAft>
            <a:buNone/>
          </a:pPr>
          <a:r>
            <a:rPr lang="en-US" sz="2000" b="1" kern="1200"/>
            <a:t>Coca-Cola – </a:t>
          </a:r>
          <a:r>
            <a:rPr lang="en-US" sz="2000" kern="1200"/>
            <a:t>Analyzes quarterly revenue for business decisions.</a:t>
          </a:r>
        </a:p>
      </dsp:txBody>
      <dsp:txXfrm>
        <a:off x="7154322" y="376338"/>
        <a:ext cx="3148942" cy="1335915"/>
      </dsp:txXfrm>
    </dsp:sp>
    <dsp:sp modelId="{3DE40000-9FE0-4216-8698-003EDEB19F73}">
      <dsp:nvSpPr>
        <dsp:cNvPr id="0" name=""/>
        <dsp:cNvSpPr/>
      </dsp:nvSpPr>
      <dsp:spPr>
        <a:xfrm>
          <a:off x="212335" y="2413659"/>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5F2CC1A-978C-4C89-897D-BD40A15EB5D1}">
      <dsp:nvSpPr>
        <dsp:cNvPr id="0" name=""/>
        <dsp:cNvSpPr/>
      </dsp:nvSpPr>
      <dsp:spPr>
        <a:xfrm>
          <a:off x="492877" y="2694201"/>
          <a:ext cx="774830" cy="77483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1C42F3F-0995-4289-8E32-54F6E9D9B7D4}">
      <dsp:nvSpPr>
        <dsp:cNvPr id="0" name=""/>
        <dsp:cNvSpPr/>
      </dsp:nvSpPr>
      <dsp:spPr>
        <a:xfrm>
          <a:off x="1834517" y="2413659"/>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89000">
            <a:lnSpc>
              <a:spcPct val="100000"/>
            </a:lnSpc>
            <a:spcBef>
              <a:spcPct val="0"/>
            </a:spcBef>
            <a:spcAft>
              <a:spcPct val="35000"/>
            </a:spcAft>
            <a:buNone/>
          </a:pPr>
          <a:r>
            <a:rPr lang="en-US" sz="2000" b="1" kern="1200"/>
            <a:t>World Bank &amp; IMF – </a:t>
          </a:r>
          <a:r>
            <a:rPr lang="en-US" sz="2000" kern="1200"/>
            <a:t>Monitor GDP growth for policy adjustments.</a:t>
          </a:r>
        </a:p>
      </dsp:txBody>
      <dsp:txXfrm>
        <a:off x="1834517" y="2413659"/>
        <a:ext cx="3148942" cy="1335915"/>
      </dsp:txXfrm>
    </dsp:sp>
    <dsp:sp modelId="{469DD861-8ED6-4DF1-9649-019DFB1B0739}">
      <dsp:nvSpPr>
        <dsp:cNvPr id="0" name=""/>
        <dsp:cNvSpPr/>
      </dsp:nvSpPr>
      <dsp:spPr>
        <a:xfrm>
          <a:off x="5532139" y="2413659"/>
          <a:ext cx="1335915" cy="1335915"/>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1CBBA7A-B55D-44D8-89C0-7204448C7685}">
      <dsp:nvSpPr>
        <dsp:cNvPr id="0" name=""/>
        <dsp:cNvSpPr/>
      </dsp:nvSpPr>
      <dsp:spPr>
        <a:xfrm>
          <a:off x="5812681" y="2694201"/>
          <a:ext cx="774830" cy="77483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0BF97EE-B094-450E-A7FD-7004399EBACA}">
      <dsp:nvSpPr>
        <dsp:cNvPr id="0" name=""/>
        <dsp:cNvSpPr/>
      </dsp:nvSpPr>
      <dsp:spPr>
        <a:xfrm>
          <a:off x="7154322" y="2413659"/>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89000">
            <a:lnSpc>
              <a:spcPct val="100000"/>
            </a:lnSpc>
            <a:spcBef>
              <a:spcPct val="0"/>
            </a:spcBef>
            <a:spcAft>
              <a:spcPct val="35000"/>
            </a:spcAft>
            <a:buNone/>
          </a:pPr>
          <a:r>
            <a:rPr lang="en-US" sz="2000" b="1" kern="1200"/>
            <a:t>Ford &amp; Tesla – </a:t>
          </a:r>
          <a:r>
            <a:rPr lang="en-US" sz="2000" kern="1200"/>
            <a:t>Use past vehicle sales to refine future strategies.</a:t>
          </a:r>
        </a:p>
      </dsp:txBody>
      <dsp:txXfrm>
        <a:off x="7154322" y="2413659"/>
        <a:ext cx="3148942" cy="1335915"/>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svg>
</file>

<file path=ppt/media/image28.png>
</file>

<file path=ppt/media/image29.png>
</file>

<file path=ppt/media/image3.jpeg>
</file>

<file path=ppt/media/image30.svg>
</file>

<file path=ppt/media/image31.png>
</file>

<file path=ppt/media/image32.svg>
</file>

<file path=ppt/media/image33.png>
</file>

<file path=ppt/media/image34.svg>
</file>

<file path=ppt/media/image35.png>
</file>

<file path=ppt/media/image36.png>
</file>

<file path=ppt/media/image4.jpeg>
</file>

<file path=ppt/media/image5.jpeg>
</file>

<file path=ppt/media/image6.jpeg>
</file>

<file path=ppt/media/image7.jpeg>
</file>

<file path=ppt/media/image8.jpeg>
</file>

<file path=ppt/media/image9.jpeg>
</file>

<file path=ppt/media/media1.m4a>
</file>

<file path=ppt/media/media10.mp3>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649BE4-368B-4B83-B5F7-3C49BC89440C}" type="datetimeFigureOut">
              <a:rPr lang="en-IN" smtClean="0"/>
              <a:t>09/03/25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EC77DC-630E-46A6-AD4E-A5864F21CB22}" type="slidenum">
              <a:rPr lang="en-IN" smtClean="0"/>
              <a:t>‹#›</a:t>
            </a:fld>
            <a:endParaRPr lang="en-IN"/>
          </a:p>
        </p:txBody>
      </p:sp>
    </p:spTree>
    <p:extLst>
      <p:ext uri="{BB962C8B-B14F-4D97-AF65-F5344CB8AC3E}">
        <p14:creationId xmlns:p14="http://schemas.microsoft.com/office/powerpoint/2010/main" val="26612976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008B6ED8-9D91-5E4C-8236-27D5494AAD9C}" type="slidenum">
              <a:rPr lang="en-US" smtClean="0"/>
              <a:t>1</a:t>
            </a:fld>
            <a:endParaRPr lang="en-US"/>
          </a:p>
        </p:txBody>
      </p:sp>
    </p:spTree>
    <p:extLst>
      <p:ext uri="{BB962C8B-B14F-4D97-AF65-F5344CB8AC3E}">
        <p14:creationId xmlns:p14="http://schemas.microsoft.com/office/powerpoint/2010/main" val="19547938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altLang="zh-TW"/>
          </a:p>
        </p:txBody>
      </p:sp>
      <p:sp>
        <p:nvSpPr>
          <p:cNvPr id="4" name="投影片編號版面配置區 3"/>
          <p:cNvSpPr>
            <a:spLocks noGrp="1"/>
          </p:cNvSpPr>
          <p:nvPr>
            <p:ph type="sldNum" sz="quarter" idx="5"/>
          </p:nvPr>
        </p:nvSpPr>
        <p:spPr/>
        <p:txBody>
          <a:bodyPr/>
          <a:lstStyle/>
          <a:p>
            <a:fld id="{C4EC77DC-630E-46A6-AD4E-A5864F21CB22}" type="slidenum">
              <a:rPr lang="en-IN" smtClean="0"/>
              <a:t>14</a:t>
            </a:fld>
            <a:endParaRPr lang="en-IN"/>
          </a:p>
        </p:txBody>
      </p:sp>
    </p:spTree>
    <p:extLst>
      <p:ext uri="{BB962C8B-B14F-4D97-AF65-F5344CB8AC3E}">
        <p14:creationId xmlns:p14="http://schemas.microsoft.com/office/powerpoint/2010/main" val="5524956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C4EC77DC-630E-46A6-AD4E-A5864F21CB22}" type="slidenum">
              <a:rPr lang="en-IN" smtClean="0"/>
              <a:t>15</a:t>
            </a:fld>
            <a:endParaRPr lang="en-IN"/>
          </a:p>
        </p:txBody>
      </p:sp>
    </p:spTree>
    <p:extLst>
      <p:ext uri="{BB962C8B-B14F-4D97-AF65-F5344CB8AC3E}">
        <p14:creationId xmlns:p14="http://schemas.microsoft.com/office/powerpoint/2010/main" val="41806099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C4EC77DC-630E-46A6-AD4E-A5864F21CB22}" type="slidenum">
              <a:rPr lang="en-IN" smtClean="0"/>
              <a:t>16</a:t>
            </a:fld>
            <a:endParaRPr lang="en-IN"/>
          </a:p>
        </p:txBody>
      </p:sp>
    </p:spTree>
    <p:extLst>
      <p:ext uri="{BB962C8B-B14F-4D97-AF65-F5344CB8AC3E}">
        <p14:creationId xmlns:p14="http://schemas.microsoft.com/office/powerpoint/2010/main" val="30417110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C4EC77DC-630E-46A6-AD4E-A5864F21CB22}" type="slidenum">
              <a:rPr lang="en-IN" smtClean="0"/>
              <a:t>17</a:t>
            </a:fld>
            <a:endParaRPr lang="en-IN"/>
          </a:p>
        </p:txBody>
      </p:sp>
    </p:spTree>
    <p:extLst>
      <p:ext uri="{BB962C8B-B14F-4D97-AF65-F5344CB8AC3E}">
        <p14:creationId xmlns:p14="http://schemas.microsoft.com/office/powerpoint/2010/main" val="42609080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C4EC77DC-630E-46A6-AD4E-A5864F21CB22}" type="slidenum">
              <a:rPr lang="en-IN" smtClean="0"/>
              <a:t>18</a:t>
            </a:fld>
            <a:endParaRPr lang="en-IN"/>
          </a:p>
        </p:txBody>
      </p:sp>
    </p:spTree>
    <p:extLst>
      <p:ext uri="{BB962C8B-B14F-4D97-AF65-F5344CB8AC3E}">
        <p14:creationId xmlns:p14="http://schemas.microsoft.com/office/powerpoint/2010/main" val="29147942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C4EC77DC-630E-46A6-AD4E-A5864F21CB22}" type="slidenum">
              <a:rPr lang="en-IN" smtClean="0"/>
              <a:t>19</a:t>
            </a:fld>
            <a:endParaRPr lang="en-IN"/>
          </a:p>
        </p:txBody>
      </p:sp>
    </p:spTree>
    <p:extLst>
      <p:ext uri="{BB962C8B-B14F-4D97-AF65-F5344CB8AC3E}">
        <p14:creationId xmlns:p14="http://schemas.microsoft.com/office/powerpoint/2010/main" val="24640085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5"/>
          </p:nvPr>
        </p:nvSpPr>
        <p:spPr/>
        <p:txBody>
          <a:bodyPr/>
          <a:lstStyle/>
          <a:p>
            <a:fld id="{C4EC77DC-630E-46A6-AD4E-A5864F21CB22}" type="slidenum">
              <a:rPr lang="en-IN" smtClean="0"/>
              <a:t>20</a:t>
            </a:fld>
            <a:endParaRPr lang="en-IN"/>
          </a:p>
        </p:txBody>
      </p:sp>
    </p:spTree>
    <p:extLst>
      <p:ext uri="{BB962C8B-B14F-4D97-AF65-F5344CB8AC3E}">
        <p14:creationId xmlns:p14="http://schemas.microsoft.com/office/powerpoint/2010/main" val="38147337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4EC77DC-630E-46A6-AD4E-A5864F21CB22}" type="slidenum">
              <a:rPr lang="en-IN" smtClean="0"/>
              <a:t>21</a:t>
            </a:fld>
            <a:endParaRPr lang="en-IN"/>
          </a:p>
        </p:txBody>
      </p:sp>
    </p:spTree>
    <p:extLst>
      <p:ext uri="{BB962C8B-B14F-4D97-AF65-F5344CB8AC3E}">
        <p14:creationId xmlns:p14="http://schemas.microsoft.com/office/powerpoint/2010/main" val="25865934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mc:Choice xmlns:a14="http://schemas.microsoft.com/office/drawing/2010/main" Requires="a14">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effectLst/>
                    <a:latin typeface="Times New Roman" panose="02020603050405020304" pitchFamily="18" charset="0"/>
                    <a:ea typeface="Calibri" panose="020F0502020204030204" pitchFamily="34" charset="0"/>
                  </a:rPr>
                  <a:t>Yield as a Leading Indicator:</a:t>
                </a:r>
              </a:p>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IN" sz="1200" i="1" smtClean="0">
                              <a:effectLst/>
                              <a:latin typeface="Cambria Math" panose="02040503050406030204" pitchFamily="18" charset="0"/>
                              <a:ea typeface="Calibri" panose="020F0502020204030204" pitchFamily="34" charset="0"/>
                            </a:rPr>
                          </m:ctrlPr>
                        </m:sSubPr>
                        <m:e>
                          <m:r>
                            <a:rPr lang="en-US" sz="1200" b="0" i="1" smtClean="0">
                              <a:effectLst/>
                              <a:latin typeface="Cambria Math" panose="02040503050406030204" pitchFamily="18" charset="0"/>
                              <a:ea typeface="Calibri" panose="020F0502020204030204" pitchFamily="34" charset="0"/>
                            </a:rPr>
                            <m:t>𝐼</m:t>
                          </m:r>
                        </m:e>
                        <m:sub>
                          <m:r>
                            <a:rPr lang="en-IN" sz="1200" i="1">
                              <a:effectLst/>
                              <a:latin typeface="Cambria Math" panose="02040503050406030204" pitchFamily="18" charset="0"/>
                              <a:ea typeface="Calibri" panose="020F0502020204030204" pitchFamily="34" charset="0"/>
                            </a:rPr>
                            <m:t>𝑡</m:t>
                          </m:r>
                        </m:sub>
                      </m:sSub>
                      <m:r>
                        <a:rPr lang="en-IN" sz="1200" i="1">
                          <a:effectLst/>
                          <a:latin typeface="Cambria Math" panose="02040503050406030204" pitchFamily="18" charset="0"/>
                          <a:ea typeface="Calibri" panose="020F0502020204030204" pitchFamily="34" charset="0"/>
                        </a:rPr>
                        <m:t>=</m:t>
                      </m:r>
                      <m:sSub>
                        <m:sSubPr>
                          <m:ctrlPr>
                            <a:rPr lang="en-IN" sz="1200" i="1" smtClean="0">
                              <a:effectLst/>
                              <a:latin typeface="Cambria Math" panose="02040503050406030204" pitchFamily="18" charset="0"/>
                              <a:ea typeface="Calibri" panose="020F0502020204030204" pitchFamily="34" charset="0"/>
                            </a:rPr>
                          </m:ctrlPr>
                        </m:sSubPr>
                        <m:e>
                          <m:r>
                            <a:rPr lang="en-US" sz="1200" b="0" i="1" smtClean="0">
                              <a:effectLst/>
                              <a:latin typeface="Cambria Math" panose="02040503050406030204" pitchFamily="18" charset="0"/>
                              <a:ea typeface="Calibri" panose="020F0502020204030204" pitchFamily="34" charset="0"/>
                            </a:rPr>
                            <m:t>𝑌</m:t>
                          </m:r>
                        </m:e>
                        <m:sub>
                          <m:r>
                            <a:rPr lang="en-IN" sz="1200" i="1">
                              <a:effectLst/>
                              <a:latin typeface="Cambria Math" panose="02040503050406030204" pitchFamily="18" charset="0"/>
                              <a:ea typeface="Calibri" panose="020F0502020204030204" pitchFamily="34" charset="0"/>
                            </a:rPr>
                            <m:t>𝑡</m:t>
                          </m:r>
                          <m:r>
                            <a:rPr lang="en-IN" sz="1200" i="1">
                              <a:effectLst/>
                              <a:latin typeface="Cambria Math" panose="02040503050406030204" pitchFamily="18" charset="0"/>
                              <a:ea typeface="Calibri" panose="020F0502020204030204" pitchFamily="34" charset="0"/>
                            </a:rPr>
                            <m:t>−1</m:t>
                          </m:r>
                        </m:sub>
                      </m:sSub>
                      <m:r>
                        <a:rPr lang="en-US" sz="1200" b="0" i="1" smtClean="0">
                          <a:effectLst/>
                          <a:latin typeface="Cambria Math" panose="02040503050406030204" pitchFamily="18" charset="0"/>
                          <a:ea typeface="Calibri" panose="020F0502020204030204" pitchFamily="34" charset="0"/>
                        </a:rPr>
                        <m:t>+</m:t>
                      </m:r>
                      <m:sSub>
                        <m:sSubPr>
                          <m:ctrlPr>
                            <a:rPr lang="en-IN" sz="1200" i="1" smtClean="0">
                              <a:effectLst/>
                              <a:latin typeface="Cambria Math" panose="02040503050406030204" pitchFamily="18" charset="0"/>
                              <a:ea typeface="Calibri" panose="020F0502020204030204" pitchFamily="34" charset="0"/>
                            </a:rPr>
                          </m:ctrlPr>
                        </m:sSubPr>
                        <m:e>
                          <m:r>
                            <a:rPr lang="en-US" sz="1200" b="0" i="1" smtClean="0">
                              <a:effectLst/>
                              <a:latin typeface="Cambria Math" panose="02040503050406030204" pitchFamily="18" charset="0"/>
                              <a:ea typeface="Calibri" panose="020F0502020204030204" pitchFamily="34" charset="0"/>
                            </a:rPr>
                            <m:t>𝑌</m:t>
                          </m:r>
                        </m:e>
                        <m:sub>
                          <m:r>
                            <a:rPr lang="en-IN" sz="1200" i="1">
                              <a:effectLst/>
                              <a:latin typeface="Cambria Math" panose="02040503050406030204" pitchFamily="18" charset="0"/>
                              <a:ea typeface="Calibri" panose="020F0502020204030204" pitchFamily="34" charset="0"/>
                            </a:rPr>
                            <m:t>𝑡</m:t>
                          </m:r>
                        </m:sub>
                      </m:sSub>
                      <m:r>
                        <a:rPr lang="en-IN" sz="1200" i="1">
                          <a:effectLst/>
                          <a:latin typeface="Cambria Math" panose="02040503050406030204" pitchFamily="18" charset="0"/>
                          <a:ea typeface="Calibri" panose="020F0502020204030204" pitchFamily="34" charset="0"/>
                        </a:rPr>
                        <m:t>+</m:t>
                      </m:r>
                      <m:r>
                        <a:rPr lang="en-IN" sz="1200" i="1">
                          <a:effectLst/>
                          <a:latin typeface="Cambria Math" panose="02040503050406030204" pitchFamily="18" charset="0"/>
                          <a:ea typeface="Calibri" panose="020F0502020204030204" pitchFamily="34" charset="0"/>
                        </a:rPr>
                        <m:t>𝛽</m:t>
                      </m:r>
                      <m:r>
                        <a:rPr lang="en-IN" sz="1200" i="1">
                          <a:effectLst/>
                          <a:latin typeface="Cambria Math" panose="02040503050406030204" pitchFamily="18" charset="0"/>
                          <a:ea typeface="Calibri" panose="020F0502020204030204" pitchFamily="34" charset="0"/>
                        </a:rPr>
                        <m:t>(</m:t>
                      </m:r>
                      <m:sSub>
                        <m:sSubPr>
                          <m:ctrlPr>
                            <a:rPr lang="en-IN" sz="1200" i="1">
                              <a:effectLst/>
                              <a:latin typeface="Cambria Math" panose="02040503050406030204" pitchFamily="18" charset="0"/>
                              <a:ea typeface="Calibri" panose="020F0502020204030204" pitchFamily="34" charset="0"/>
                            </a:rPr>
                          </m:ctrlPr>
                        </m:sSubPr>
                        <m:e>
                          <m:r>
                            <a:rPr lang="en-US" sz="1200" b="0" i="1" smtClean="0">
                              <a:effectLst/>
                              <a:latin typeface="Cambria Math" panose="02040503050406030204" pitchFamily="18" charset="0"/>
                              <a:ea typeface="Calibri" panose="020F0502020204030204" pitchFamily="34" charset="0"/>
                            </a:rPr>
                            <m:t>𝐼</m:t>
                          </m:r>
                        </m:e>
                        <m:sub>
                          <m:r>
                            <a:rPr lang="en-IN" sz="1200" i="1">
                              <a:effectLst/>
                              <a:latin typeface="Cambria Math" panose="02040503050406030204" pitchFamily="18" charset="0"/>
                              <a:ea typeface="Calibri" panose="020F0502020204030204" pitchFamily="34" charset="0"/>
                            </a:rPr>
                            <m:t>𝑡</m:t>
                          </m:r>
                          <m:r>
                            <a:rPr lang="en-IN" sz="1200" i="1">
                              <a:effectLst/>
                              <a:latin typeface="Cambria Math" panose="02040503050406030204" pitchFamily="18" charset="0"/>
                              <a:ea typeface="Calibri" panose="020F0502020204030204" pitchFamily="34" charset="0"/>
                            </a:rPr>
                            <m:t>−1</m:t>
                          </m:r>
                        </m:sub>
                      </m:sSub>
                      <m:r>
                        <a:rPr lang="en-IN" sz="1200" i="1">
                          <a:effectLst/>
                          <a:latin typeface="Cambria Math" panose="02040503050406030204" pitchFamily="18" charset="0"/>
                          <a:ea typeface="Calibri" panose="020F0502020204030204" pitchFamily="34" charset="0"/>
                        </a:rPr>
                        <m:t>−</m:t>
                      </m:r>
                      <m:sSub>
                        <m:sSubPr>
                          <m:ctrlPr>
                            <a:rPr lang="en-IN" sz="1200" i="1" smtClean="0">
                              <a:effectLst/>
                              <a:latin typeface="Cambria Math" panose="02040503050406030204" pitchFamily="18" charset="0"/>
                              <a:ea typeface="Calibri" panose="020F0502020204030204" pitchFamily="34" charset="0"/>
                            </a:rPr>
                          </m:ctrlPr>
                        </m:sSubPr>
                        <m:e>
                          <m:r>
                            <a:rPr lang="en-US" sz="1200" b="0" i="1" smtClean="0">
                              <a:effectLst/>
                              <a:latin typeface="Cambria Math" panose="02040503050406030204" pitchFamily="18" charset="0"/>
                              <a:ea typeface="Calibri" panose="020F0502020204030204" pitchFamily="34" charset="0"/>
                            </a:rPr>
                            <m:t>𝑖</m:t>
                          </m:r>
                        </m:e>
                        <m:sub>
                          <m:r>
                            <a:rPr lang="en-IN" sz="1200" i="1">
                              <a:effectLst/>
                              <a:latin typeface="Cambria Math" panose="02040503050406030204" pitchFamily="18" charset="0"/>
                              <a:ea typeface="Calibri" panose="020F0502020204030204" pitchFamily="34" charset="0"/>
                            </a:rPr>
                            <m:t>𝑡</m:t>
                          </m:r>
                          <m:r>
                            <a:rPr lang="en-IN" sz="1200" i="1">
                              <a:effectLst/>
                              <a:latin typeface="Cambria Math" panose="02040503050406030204" pitchFamily="18" charset="0"/>
                              <a:ea typeface="Calibri" panose="020F0502020204030204" pitchFamily="34" charset="0"/>
                            </a:rPr>
                            <m:t>−1</m:t>
                          </m:r>
                        </m:sub>
                      </m:sSub>
                      <m:r>
                        <a:rPr lang="en-IN" sz="1200" i="1">
                          <a:effectLst/>
                          <a:latin typeface="Cambria Math" panose="02040503050406030204" pitchFamily="18" charset="0"/>
                          <a:ea typeface="Calibri" panose="020F0502020204030204" pitchFamily="34" charset="0"/>
                        </a:rPr>
                        <m:t>)</m:t>
                      </m:r>
                    </m:oMath>
                  </m:oMathPara>
                </a14:m>
                <a:endParaRPr lang="en-IN" sz="1200" dirty="0">
                  <a:effectLst/>
                  <a:latin typeface="Times New Roman" panose="02020603050405020304" pitchFamily="18" charset="0"/>
                  <a:ea typeface="Calibri" panose="020F0502020204030204" pitchFamily="34" charset="0"/>
                </a:endParaRPr>
              </a:p>
              <a:p>
                <a:endParaRPr lang="en-US" dirty="0"/>
              </a:p>
            </p:txBody>
          </p:sp>
        </mc:Choice>
        <mc:Fallback>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dirty="0">
                    <a:effectLst/>
                    <a:latin typeface="Times New Roman" panose="02020603050405020304" pitchFamily="18" charset="0"/>
                    <a:ea typeface="Calibri" panose="020F0502020204030204" pitchFamily="34" charset="0"/>
                  </a:rPr>
                  <a:t>Yield as a Leading Indicator: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a:effectLst/>
                    <a:latin typeface="Cambria Math" panose="02040503050406030204" pitchFamily="18" charset="0"/>
                    <a:ea typeface="Calibri" panose="020F0502020204030204" pitchFamily="34" charset="0"/>
                  </a:rPr>
                  <a:t>𝐼</a:t>
                </a:r>
                <a:r>
                  <a:rPr lang="en-IN" sz="1200" b="0" i="0">
                    <a:effectLst/>
                    <a:latin typeface="Cambria Math" panose="02040503050406030204" pitchFamily="18" charset="0"/>
                    <a:ea typeface="Calibri" panose="020F0502020204030204" pitchFamily="34" charset="0"/>
                  </a:rPr>
                  <a:t>_</a:t>
                </a:r>
                <a:r>
                  <a:rPr lang="en-IN" sz="1200" i="0">
                    <a:effectLst/>
                    <a:latin typeface="Cambria Math" panose="02040503050406030204" pitchFamily="18" charset="0"/>
                    <a:ea typeface="Calibri" panose="020F0502020204030204" pitchFamily="34" charset="0"/>
                  </a:rPr>
                  <a:t>𝑡=</a:t>
                </a:r>
                <a:r>
                  <a:rPr lang="en-US" sz="1200" b="0" i="0">
                    <a:effectLst/>
                    <a:latin typeface="Cambria Math" panose="02040503050406030204" pitchFamily="18" charset="0"/>
                    <a:ea typeface="Calibri" panose="020F0502020204030204" pitchFamily="34" charset="0"/>
                  </a:rPr>
                  <a:t>𝑌</a:t>
                </a:r>
                <a:r>
                  <a:rPr lang="en-IN" sz="1200" b="0" i="0">
                    <a:effectLst/>
                    <a:latin typeface="Cambria Math" panose="02040503050406030204" pitchFamily="18" charset="0"/>
                    <a:ea typeface="Calibri" panose="020F0502020204030204" pitchFamily="34" charset="0"/>
                  </a:rPr>
                  <a:t>_(</a:t>
                </a:r>
                <a:r>
                  <a:rPr lang="en-IN" sz="1200" i="0">
                    <a:effectLst/>
                    <a:latin typeface="Cambria Math" panose="02040503050406030204" pitchFamily="18" charset="0"/>
                    <a:ea typeface="Calibri" panose="020F0502020204030204" pitchFamily="34" charset="0"/>
                  </a:rPr>
                  <a:t>𝑡−1)</a:t>
                </a:r>
                <a:r>
                  <a:rPr lang="en-US" sz="1200" b="0" i="0">
                    <a:effectLst/>
                    <a:latin typeface="Cambria Math" panose="02040503050406030204" pitchFamily="18" charset="0"/>
                    <a:ea typeface="Calibri" panose="020F0502020204030204" pitchFamily="34" charset="0"/>
                  </a:rPr>
                  <a:t>+𝑌</a:t>
                </a:r>
                <a:r>
                  <a:rPr lang="en-IN" sz="1200" b="0" i="0">
                    <a:effectLst/>
                    <a:latin typeface="Cambria Math" panose="02040503050406030204" pitchFamily="18" charset="0"/>
                    <a:ea typeface="Calibri" panose="020F0502020204030204" pitchFamily="34" charset="0"/>
                  </a:rPr>
                  <a:t>_</a:t>
                </a:r>
                <a:r>
                  <a:rPr lang="en-IN" sz="1200" i="0">
                    <a:effectLst/>
                    <a:latin typeface="Cambria Math" panose="02040503050406030204" pitchFamily="18" charset="0"/>
                    <a:ea typeface="Calibri" panose="020F0502020204030204" pitchFamily="34" charset="0"/>
                  </a:rPr>
                  <a:t>𝑡+𝛽(</a:t>
                </a:r>
                <a:r>
                  <a:rPr lang="en-US" sz="1200" b="0" i="0">
                    <a:effectLst/>
                    <a:latin typeface="Cambria Math" panose="02040503050406030204" pitchFamily="18" charset="0"/>
                    <a:ea typeface="Calibri" panose="020F0502020204030204" pitchFamily="34" charset="0"/>
                  </a:rPr>
                  <a:t>𝐼</a:t>
                </a:r>
                <a:r>
                  <a:rPr lang="en-IN" sz="1200" b="0" i="0">
                    <a:effectLst/>
                    <a:latin typeface="Cambria Math" panose="02040503050406030204" pitchFamily="18" charset="0"/>
                    <a:ea typeface="Calibri" panose="020F0502020204030204" pitchFamily="34" charset="0"/>
                  </a:rPr>
                  <a:t>_(</a:t>
                </a:r>
                <a:r>
                  <a:rPr lang="en-IN" sz="1200" i="0">
                    <a:effectLst/>
                    <a:latin typeface="Cambria Math" panose="02040503050406030204" pitchFamily="18" charset="0"/>
                    <a:ea typeface="Calibri" panose="020F0502020204030204" pitchFamily="34" charset="0"/>
                  </a:rPr>
                  <a:t>𝑡−1)−</a:t>
                </a:r>
                <a:r>
                  <a:rPr lang="en-US" sz="1200" b="0" i="0">
                    <a:effectLst/>
                    <a:latin typeface="Cambria Math" panose="02040503050406030204" pitchFamily="18" charset="0"/>
                    <a:ea typeface="Calibri" panose="020F0502020204030204" pitchFamily="34" charset="0"/>
                  </a:rPr>
                  <a:t>𝑖</a:t>
                </a:r>
                <a:r>
                  <a:rPr lang="en-IN" sz="1200" b="0" i="0">
                    <a:effectLst/>
                    <a:latin typeface="Cambria Math" panose="02040503050406030204" pitchFamily="18" charset="0"/>
                    <a:ea typeface="Calibri" panose="020F0502020204030204" pitchFamily="34" charset="0"/>
                  </a:rPr>
                  <a:t>_(</a:t>
                </a:r>
                <a:r>
                  <a:rPr lang="en-IN" sz="1200" i="0">
                    <a:effectLst/>
                    <a:latin typeface="Cambria Math" panose="02040503050406030204" pitchFamily="18" charset="0"/>
                    <a:ea typeface="Calibri" panose="020F0502020204030204" pitchFamily="34" charset="0"/>
                  </a:rPr>
                  <a:t>𝑡−1))</a:t>
                </a:r>
                <a:endParaRPr lang="en-IN" sz="1200" dirty="0">
                  <a:effectLst/>
                  <a:latin typeface="Times New Roman" panose="02020603050405020304" pitchFamily="18" charset="0"/>
                  <a:ea typeface="Calibri" panose="020F0502020204030204" pitchFamily="34" charset="0"/>
                </a:endParaRPr>
              </a:p>
              <a:p>
                <a:endParaRPr lang="en-US" dirty="0"/>
              </a:p>
            </p:txBody>
          </p:sp>
        </mc:Fallback>
      </mc:AlternateContent>
      <p:sp>
        <p:nvSpPr>
          <p:cNvPr id="4" name="Slide Number Placeholder 3"/>
          <p:cNvSpPr>
            <a:spLocks noGrp="1"/>
          </p:cNvSpPr>
          <p:nvPr>
            <p:ph type="sldNum" sz="quarter" idx="5"/>
          </p:nvPr>
        </p:nvSpPr>
        <p:spPr/>
        <p:txBody>
          <a:bodyPr/>
          <a:lstStyle/>
          <a:p>
            <a:fld id="{C4EC77DC-630E-46A6-AD4E-A5864F21CB22}" type="slidenum">
              <a:rPr lang="en-IN" smtClean="0"/>
              <a:t>22</a:t>
            </a:fld>
            <a:endParaRPr lang="en-IN"/>
          </a:p>
        </p:txBody>
      </p:sp>
    </p:spTree>
    <p:extLst>
      <p:ext uri="{BB962C8B-B14F-4D97-AF65-F5344CB8AC3E}">
        <p14:creationId xmlns:p14="http://schemas.microsoft.com/office/powerpoint/2010/main" val="36607650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4EC77DC-630E-46A6-AD4E-A5864F21CB22}" type="slidenum">
              <a:rPr lang="en-IN" smtClean="0"/>
              <a:t>23</a:t>
            </a:fld>
            <a:endParaRPr lang="en-IN"/>
          </a:p>
        </p:txBody>
      </p:sp>
    </p:spTree>
    <p:extLst>
      <p:ext uri="{BB962C8B-B14F-4D97-AF65-F5344CB8AC3E}">
        <p14:creationId xmlns:p14="http://schemas.microsoft.com/office/powerpoint/2010/main" val="9266830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008B6ED8-9D91-5E4C-8236-27D5494AAD9C}" type="slidenum">
              <a:rPr lang="en-US" smtClean="0"/>
              <a:t>3</a:t>
            </a:fld>
            <a:endParaRPr lang="en-US"/>
          </a:p>
        </p:txBody>
      </p:sp>
    </p:spTree>
    <p:extLst>
      <p:ext uri="{BB962C8B-B14F-4D97-AF65-F5344CB8AC3E}">
        <p14:creationId xmlns:p14="http://schemas.microsoft.com/office/powerpoint/2010/main" val="9373298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mc:Choice xmlns:a14="http://schemas.microsoft.com/office/drawing/2010/main" Requires="a14">
          <p:sp>
            <p:nvSpPr>
              <p:cNvPr id="3" name="Notes Placeholder 2"/>
              <p:cNvSpPr>
                <a:spLocks noGrp="1"/>
              </p:cNvSpPr>
              <p:nvPr>
                <p:ph type="body" idx="1"/>
              </p:nvPr>
            </p:nvSpPr>
            <p:spPr/>
            <p:txBody>
              <a:bodyPr/>
              <a:lstStyle/>
              <a:p>
                <a:pPr marL="0" lvl="0" indent="0" algn="just">
                  <a:lnSpc>
                    <a:spcPct val="150000"/>
                  </a:lnSpc>
                  <a:spcBef>
                    <a:spcPts val="1200"/>
                  </a:spcBef>
                  <a:buFont typeface="+mj-lt"/>
                  <a:buNone/>
                </a:pPr>
                <a:r>
                  <a:rPr lang="en-IN" sz="1800" dirty="0">
                    <a:effectLst/>
                    <a:latin typeface="Times New Roman" panose="02020603050405020304" pitchFamily="18" charset="0"/>
                    <a:ea typeface="Calibri" panose="020F0502020204030204" pitchFamily="34" charset="0"/>
                  </a:rPr>
                  <a:t>Unemployment as a Lagging Indicator:</a:t>
                </a:r>
              </a:p>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IN" sz="1800" i="1" smtClean="0">
                              <a:effectLst/>
                              <a:latin typeface="Cambria Math" panose="02040503050406030204" pitchFamily="18" charset="0"/>
                              <a:ea typeface="Calibri" panose="020F0502020204030204" pitchFamily="34" charset="0"/>
                            </a:rPr>
                          </m:ctrlPr>
                        </m:sSubPr>
                        <m:e>
                          <m:r>
                            <a:rPr lang="en-IN" sz="1800" i="1">
                              <a:effectLst/>
                              <a:latin typeface="Cambria Math" panose="02040503050406030204" pitchFamily="18" charset="0"/>
                              <a:ea typeface="Calibri" panose="020F0502020204030204" pitchFamily="34" charset="0"/>
                            </a:rPr>
                            <m:t>𝑈</m:t>
                          </m:r>
                        </m:e>
                        <m:sub>
                          <m:r>
                            <a:rPr lang="en-IN" sz="1800" i="1">
                              <a:effectLst/>
                              <a:latin typeface="Cambria Math" panose="02040503050406030204" pitchFamily="18" charset="0"/>
                              <a:ea typeface="Calibri" panose="020F0502020204030204" pitchFamily="34" charset="0"/>
                            </a:rPr>
                            <m:t>𝑡</m:t>
                          </m:r>
                        </m:sub>
                      </m:sSub>
                      <m:r>
                        <a:rPr lang="en-IN" sz="1800" i="1">
                          <a:effectLst/>
                          <a:latin typeface="Cambria Math" panose="02040503050406030204" pitchFamily="18" charset="0"/>
                          <a:ea typeface="Calibri" panose="020F0502020204030204" pitchFamily="34" charset="0"/>
                        </a:rPr>
                        <m:t>=</m:t>
                      </m:r>
                      <m:sSub>
                        <m:sSubPr>
                          <m:ctrlPr>
                            <a:rPr lang="en-IN" sz="1800" i="1">
                              <a:effectLst/>
                              <a:latin typeface="Cambria Math" panose="02040503050406030204" pitchFamily="18" charset="0"/>
                              <a:ea typeface="Calibri" panose="020F0502020204030204" pitchFamily="34" charset="0"/>
                            </a:rPr>
                          </m:ctrlPr>
                        </m:sSubPr>
                        <m:e>
                          <m:r>
                            <a:rPr lang="en-IN" sz="1800" i="1">
                              <a:effectLst/>
                              <a:latin typeface="Cambria Math" panose="02040503050406030204" pitchFamily="18" charset="0"/>
                              <a:ea typeface="Calibri" panose="020F0502020204030204" pitchFamily="34" charset="0"/>
                            </a:rPr>
                            <m:t>𝑈</m:t>
                          </m:r>
                        </m:e>
                        <m:sub>
                          <m:r>
                            <a:rPr lang="en-IN" sz="1800" i="1">
                              <a:effectLst/>
                              <a:latin typeface="Cambria Math" panose="02040503050406030204" pitchFamily="18" charset="0"/>
                              <a:ea typeface="Calibri" panose="020F0502020204030204" pitchFamily="34" charset="0"/>
                            </a:rPr>
                            <m:t>𝑡</m:t>
                          </m:r>
                          <m:r>
                            <a:rPr lang="en-IN" sz="1800" i="1">
                              <a:effectLst/>
                              <a:latin typeface="Cambria Math" panose="02040503050406030204" pitchFamily="18" charset="0"/>
                              <a:ea typeface="Calibri" panose="020F0502020204030204" pitchFamily="34" charset="0"/>
                            </a:rPr>
                            <m:t>−1</m:t>
                          </m:r>
                        </m:sub>
                      </m:sSub>
                      <m:r>
                        <a:rPr lang="en-IN" sz="1800" i="1">
                          <a:effectLst/>
                          <a:latin typeface="Cambria Math" panose="02040503050406030204" pitchFamily="18" charset="0"/>
                          <a:ea typeface="Calibri" panose="020F0502020204030204" pitchFamily="34" charset="0"/>
                        </a:rPr>
                        <m:t>+</m:t>
                      </m:r>
                      <m:r>
                        <a:rPr lang="en-IN" sz="1800" i="1">
                          <a:effectLst/>
                          <a:latin typeface="Cambria Math" panose="02040503050406030204" pitchFamily="18" charset="0"/>
                          <a:ea typeface="Calibri" panose="020F0502020204030204" pitchFamily="34" charset="0"/>
                        </a:rPr>
                        <m:t>𝛽</m:t>
                      </m:r>
                      <m:r>
                        <a:rPr lang="en-IN" sz="1800" i="1">
                          <a:effectLst/>
                          <a:latin typeface="Cambria Math" panose="02040503050406030204" pitchFamily="18" charset="0"/>
                          <a:ea typeface="Calibri" panose="020F0502020204030204" pitchFamily="34" charset="0"/>
                        </a:rPr>
                        <m:t>(</m:t>
                      </m:r>
                      <m:sSub>
                        <m:sSubPr>
                          <m:ctrlPr>
                            <a:rPr lang="en-IN" sz="1800" i="1">
                              <a:effectLst/>
                              <a:latin typeface="Cambria Math" panose="02040503050406030204" pitchFamily="18" charset="0"/>
                              <a:ea typeface="Calibri" panose="020F0502020204030204" pitchFamily="34" charset="0"/>
                            </a:rPr>
                          </m:ctrlPr>
                        </m:sSubPr>
                        <m:e>
                          <m:r>
                            <a:rPr lang="en-IN" sz="1800" i="1">
                              <a:effectLst/>
                              <a:latin typeface="Cambria Math" panose="02040503050406030204" pitchFamily="18" charset="0"/>
                              <a:ea typeface="Calibri" panose="020F0502020204030204" pitchFamily="34" charset="0"/>
                            </a:rPr>
                            <m:t>𝑌</m:t>
                          </m:r>
                        </m:e>
                        <m:sub>
                          <m:r>
                            <a:rPr lang="en-IN" sz="1800" i="1">
                              <a:effectLst/>
                              <a:latin typeface="Cambria Math" panose="02040503050406030204" pitchFamily="18" charset="0"/>
                              <a:ea typeface="Calibri" panose="020F0502020204030204" pitchFamily="34" charset="0"/>
                            </a:rPr>
                            <m:t>𝑡</m:t>
                          </m:r>
                          <m:r>
                            <a:rPr lang="en-IN" sz="1800" i="1">
                              <a:effectLst/>
                              <a:latin typeface="Cambria Math" panose="02040503050406030204" pitchFamily="18" charset="0"/>
                              <a:ea typeface="Calibri" panose="020F0502020204030204" pitchFamily="34" charset="0"/>
                            </a:rPr>
                            <m:t>−1</m:t>
                          </m:r>
                        </m:sub>
                      </m:sSub>
                      <m:r>
                        <a:rPr lang="en-IN" sz="1800" i="1">
                          <a:effectLst/>
                          <a:latin typeface="Cambria Math" panose="02040503050406030204" pitchFamily="18" charset="0"/>
                          <a:ea typeface="Calibri" panose="020F0502020204030204" pitchFamily="34" charset="0"/>
                        </a:rPr>
                        <m:t>−</m:t>
                      </m:r>
                      <m:r>
                        <a:rPr lang="en-IN" sz="1800" i="1">
                          <a:effectLst/>
                          <a:latin typeface="Cambria Math" panose="02040503050406030204" pitchFamily="18" charset="0"/>
                          <a:ea typeface="Calibri" panose="020F0502020204030204" pitchFamily="34" charset="0"/>
                        </a:rPr>
                        <m:t>𝑌</m:t>
                      </m:r>
                      <m:r>
                        <a:rPr lang="en-IN" sz="1800" i="1">
                          <a:effectLst/>
                          <a:latin typeface="Cambria Math" panose="02040503050406030204" pitchFamily="18" charset="0"/>
                          <a:ea typeface="Calibri" panose="020F0502020204030204" pitchFamily="34" charset="0"/>
                        </a:rPr>
                        <m:t>)</m:t>
                      </m:r>
                    </m:oMath>
                  </m:oMathPara>
                </a14:m>
                <a:endParaRPr lang="en-IN" sz="1800" b="1" dirty="0">
                  <a:effectLst/>
                  <a:latin typeface="Times New Roman" panose="02020603050405020304" pitchFamily="18" charset="0"/>
                  <a:ea typeface="Calibri" panose="020F0502020204030204" pitchFamily="34" charset="0"/>
                </a:endParaRPr>
              </a:p>
            </p:txBody>
          </p:sp>
        </mc:Choice>
        <mc:Fallback>
          <p:sp>
            <p:nvSpPr>
              <p:cNvPr id="3" name="Notes Placeholder 2"/>
              <p:cNvSpPr>
                <a:spLocks noGrp="1"/>
              </p:cNvSpPr>
              <p:nvPr>
                <p:ph type="body" idx="1"/>
              </p:nvPr>
            </p:nvSpPr>
            <p:spPr/>
            <p:txBody>
              <a:bodyPr/>
              <a:lstStyle/>
              <a:p>
                <a:pPr marL="0" lvl="0" indent="0" algn="just">
                  <a:lnSpc>
                    <a:spcPct val="150000"/>
                  </a:lnSpc>
                  <a:spcBef>
                    <a:spcPts val="1200"/>
                  </a:spcBef>
                  <a:buFont typeface="+mj-lt"/>
                  <a:buNone/>
                </a:pPr>
                <a:r>
                  <a:rPr lang="en-IN" sz="1800" dirty="0">
                    <a:effectLst/>
                    <a:latin typeface="Times New Roman" panose="02020603050405020304" pitchFamily="18" charset="0"/>
                    <a:ea typeface="Calibri" panose="020F0502020204030204" pitchFamily="34" charset="0"/>
                  </a:rPr>
                  <a:t>Unemployment as a Lagging Indicator:</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800" i="0">
                    <a:effectLst/>
                    <a:latin typeface="Cambria Math" panose="02040503050406030204" pitchFamily="18" charset="0"/>
                    <a:ea typeface="Calibri" panose="020F0502020204030204" pitchFamily="34" charset="0"/>
                  </a:rPr>
                  <a:t>𝑈_𝑡=𝑈_(𝑡−1)+𝛽(𝑌_(𝑡−1)−𝑌)</a:t>
                </a:r>
                <a:endParaRPr lang="en-IN" sz="1800" b="1" dirty="0">
                  <a:effectLst/>
                  <a:latin typeface="Times New Roman" panose="02020603050405020304" pitchFamily="18" charset="0"/>
                  <a:ea typeface="Calibri" panose="020F0502020204030204" pitchFamily="34" charset="0"/>
                </a:endParaRPr>
              </a:p>
            </p:txBody>
          </p:sp>
        </mc:Fallback>
      </mc:AlternateContent>
      <p:sp>
        <p:nvSpPr>
          <p:cNvPr id="4" name="Slide Number Placeholder 3"/>
          <p:cNvSpPr>
            <a:spLocks noGrp="1"/>
          </p:cNvSpPr>
          <p:nvPr>
            <p:ph type="sldNum" sz="quarter" idx="5"/>
          </p:nvPr>
        </p:nvSpPr>
        <p:spPr/>
        <p:txBody>
          <a:bodyPr/>
          <a:lstStyle/>
          <a:p>
            <a:fld id="{C4EC77DC-630E-46A6-AD4E-A5864F21CB22}" type="slidenum">
              <a:rPr lang="en-IN" smtClean="0"/>
              <a:t>24</a:t>
            </a:fld>
            <a:endParaRPr lang="en-IN"/>
          </a:p>
        </p:txBody>
      </p:sp>
    </p:spTree>
    <p:extLst>
      <p:ext uri="{BB962C8B-B14F-4D97-AF65-F5344CB8AC3E}">
        <p14:creationId xmlns:p14="http://schemas.microsoft.com/office/powerpoint/2010/main" val="39023054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C4EC77DC-630E-46A6-AD4E-A5864F21CB22}" type="slidenum">
              <a:rPr lang="en-IN" smtClean="0"/>
              <a:t>25</a:t>
            </a:fld>
            <a:endParaRPr lang="en-IN"/>
          </a:p>
        </p:txBody>
      </p:sp>
    </p:spTree>
    <p:extLst>
      <p:ext uri="{BB962C8B-B14F-4D97-AF65-F5344CB8AC3E}">
        <p14:creationId xmlns:p14="http://schemas.microsoft.com/office/powerpoint/2010/main" val="842367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89F879-A7A1-938A-9504-FD442B8A9CE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3DDD31F-A4D5-1534-CB11-1564CF1AC86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90F41A-CFCC-AD09-6D04-B376A37A71B1}"/>
              </a:ext>
            </a:extLst>
          </p:cNvPr>
          <p:cNvSpPr>
            <a:spLocks noGrp="1"/>
          </p:cNvSpPr>
          <p:nvPr>
            <p:ph type="body" idx="1"/>
          </p:nvPr>
        </p:nvSpPr>
        <p:spPr/>
        <p:txBody>
          <a:bodyPr/>
          <a:lstStyle/>
          <a:p>
            <a:endParaRPr lang="en-IN"/>
          </a:p>
        </p:txBody>
      </p:sp>
      <p:sp>
        <p:nvSpPr>
          <p:cNvPr id="4" name="Slide Number Placeholder 3">
            <a:extLst>
              <a:ext uri="{FF2B5EF4-FFF2-40B4-BE49-F238E27FC236}">
                <a16:creationId xmlns:a16="http://schemas.microsoft.com/office/drawing/2014/main" id="{DCECB744-3444-5AC3-CD58-79C339B7216B}"/>
              </a:ext>
            </a:extLst>
          </p:cNvPr>
          <p:cNvSpPr>
            <a:spLocks noGrp="1"/>
          </p:cNvSpPr>
          <p:nvPr>
            <p:ph type="sldNum" sz="quarter" idx="5"/>
          </p:nvPr>
        </p:nvSpPr>
        <p:spPr/>
        <p:txBody>
          <a:bodyPr/>
          <a:lstStyle/>
          <a:p>
            <a:fld id="{C4EC77DC-630E-46A6-AD4E-A5864F21CB22}" type="slidenum">
              <a:rPr lang="en-IN" smtClean="0"/>
              <a:t>26</a:t>
            </a:fld>
            <a:endParaRPr lang="en-IN"/>
          </a:p>
        </p:txBody>
      </p:sp>
    </p:spTree>
    <p:extLst>
      <p:ext uri="{BB962C8B-B14F-4D97-AF65-F5344CB8AC3E}">
        <p14:creationId xmlns:p14="http://schemas.microsoft.com/office/powerpoint/2010/main" val="40028920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235E3D-5782-B979-F109-407ED1826F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21DE1BB-6A48-F12F-7BA1-BCC46765A2D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B2A76E1-173F-3558-877A-AD78D8CCA17B}"/>
              </a:ext>
            </a:extLst>
          </p:cNvPr>
          <p:cNvSpPr>
            <a:spLocks noGrp="1"/>
          </p:cNvSpPr>
          <p:nvPr>
            <p:ph type="body" idx="1"/>
          </p:nvPr>
        </p:nvSpPr>
        <p:spPr/>
        <p:txBody>
          <a:bodyPr/>
          <a:lstStyle/>
          <a:p>
            <a:endParaRPr lang="en-IN"/>
          </a:p>
        </p:txBody>
      </p:sp>
      <p:sp>
        <p:nvSpPr>
          <p:cNvPr id="4" name="Slide Number Placeholder 3">
            <a:extLst>
              <a:ext uri="{FF2B5EF4-FFF2-40B4-BE49-F238E27FC236}">
                <a16:creationId xmlns:a16="http://schemas.microsoft.com/office/drawing/2014/main" id="{16DE442C-32B0-7A22-6E24-E30FEF6BC27D}"/>
              </a:ext>
            </a:extLst>
          </p:cNvPr>
          <p:cNvSpPr>
            <a:spLocks noGrp="1"/>
          </p:cNvSpPr>
          <p:nvPr>
            <p:ph type="sldNum" sz="quarter" idx="5"/>
          </p:nvPr>
        </p:nvSpPr>
        <p:spPr/>
        <p:txBody>
          <a:bodyPr/>
          <a:lstStyle/>
          <a:p>
            <a:fld id="{C4EC77DC-630E-46A6-AD4E-A5864F21CB22}" type="slidenum">
              <a:rPr lang="en-IN" smtClean="0"/>
              <a:t>27</a:t>
            </a:fld>
            <a:endParaRPr lang="en-IN"/>
          </a:p>
        </p:txBody>
      </p:sp>
    </p:spTree>
    <p:extLst>
      <p:ext uri="{BB962C8B-B14F-4D97-AF65-F5344CB8AC3E}">
        <p14:creationId xmlns:p14="http://schemas.microsoft.com/office/powerpoint/2010/main" val="25551838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4DA4C0-9762-4C40-60BB-D904D6BC93F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34E0DA-781D-5E0F-364B-FA836B4976A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14E2D99-516C-8530-A676-0FE185DC9A2B}"/>
              </a:ext>
            </a:extLst>
          </p:cNvPr>
          <p:cNvSpPr>
            <a:spLocks noGrp="1"/>
          </p:cNvSpPr>
          <p:nvPr>
            <p:ph type="body" idx="1"/>
          </p:nvPr>
        </p:nvSpPr>
        <p:spPr/>
        <p:txBody>
          <a:bodyPr/>
          <a:lstStyle/>
          <a:p>
            <a:endParaRPr lang="en-IN"/>
          </a:p>
        </p:txBody>
      </p:sp>
      <p:sp>
        <p:nvSpPr>
          <p:cNvPr id="4" name="Slide Number Placeholder 3">
            <a:extLst>
              <a:ext uri="{FF2B5EF4-FFF2-40B4-BE49-F238E27FC236}">
                <a16:creationId xmlns:a16="http://schemas.microsoft.com/office/drawing/2014/main" id="{65D5765F-DC4D-0DB6-0561-A3B719C3CE5F}"/>
              </a:ext>
            </a:extLst>
          </p:cNvPr>
          <p:cNvSpPr>
            <a:spLocks noGrp="1"/>
          </p:cNvSpPr>
          <p:nvPr>
            <p:ph type="sldNum" sz="quarter" idx="5"/>
          </p:nvPr>
        </p:nvSpPr>
        <p:spPr/>
        <p:txBody>
          <a:bodyPr/>
          <a:lstStyle/>
          <a:p>
            <a:fld id="{C4EC77DC-630E-46A6-AD4E-A5864F21CB22}" type="slidenum">
              <a:rPr lang="en-IN" smtClean="0"/>
              <a:t>28</a:t>
            </a:fld>
            <a:endParaRPr lang="en-IN"/>
          </a:p>
        </p:txBody>
      </p:sp>
    </p:spTree>
    <p:extLst>
      <p:ext uri="{BB962C8B-B14F-4D97-AF65-F5344CB8AC3E}">
        <p14:creationId xmlns:p14="http://schemas.microsoft.com/office/powerpoint/2010/main" val="25877995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a:p>
            <a:endParaRPr lang="en-GB" sz="1200">
              <a:solidFill>
                <a:schemeClr val="bg1"/>
              </a:solidFill>
            </a:endParaRPr>
          </a:p>
          <a:p>
            <a:endParaRPr lang="en-GB"/>
          </a:p>
        </p:txBody>
      </p:sp>
      <p:sp>
        <p:nvSpPr>
          <p:cNvPr id="4" name="Slide Number Placeholder 3"/>
          <p:cNvSpPr>
            <a:spLocks noGrp="1"/>
          </p:cNvSpPr>
          <p:nvPr>
            <p:ph type="sldNum" sz="quarter" idx="5"/>
          </p:nvPr>
        </p:nvSpPr>
        <p:spPr/>
        <p:txBody>
          <a:bodyPr/>
          <a:lstStyle/>
          <a:p>
            <a:fld id="{C4EC77DC-630E-46A6-AD4E-A5864F21CB22}" type="slidenum">
              <a:rPr lang="en-IN" smtClean="0"/>
              <a:t>5</a:t>
            </a:fld>
            <a:endParaRPr lang="en-IN"/>
          </a:p>
        </p:txBody>
      </p:sp>
    </p:spTree>
    <p:extLst>
      <p:ext uri="{BB962C8B-B14F-4D97-AF65-F5344CB8AC3E}">
        <p14:creationId xmlns:p14="http://schemas.microsoft.com/office/powerpoint/2010/main" val="10179785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C4EC77DC-630E-46A6-AD4E-A5864F21CB22}" type="slidenum">
              <a:rPr lang="en-IN" smtClean="0"/>
              <a:t>6</a:t>
            </a:fld>
            <a:endParaRPr lang="en-IN"/>
          </a:p>
        </p:txBody>
      </p:sp>
    </p:spTree>
    <p:extLst>
      <p:ext uri="{BB962C8B-B14F-4D97-AF65-F5344CB8AC3E}">
        <p14:creationId xmlns:p14="http://schemas.microsoft.com/office/powerpoint/2010/main" val="11099872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Used in:</a:t>
            </a:r>
          </a:p>
          <a:p>
            <a:pPr>
              <a:buFont typeface="+mj-lt"/>
              <a:buAutoNum type="arabicPeriod"/>
            </a:pPr>
            <a:r>
              <a:rPr lang="en-US" b="1" dirty="0"/>
              <a:t>Economic Forecasting</a:t>
            </a:r>
            <a:r>
              <a:rPr lang="en-US" dirty="0"/>
              <a:t> – Predict recessions.</a:t>
            </a:r>
          </a:p>
          <a:p>
            <a:pPr>
              <a:buFont typeface="+mj-lt"/>
              <a:buAutoNum type="arabicPeriod"/>
            </a:pPr>
            <a:r>
              <a:rPr lang="en-US" b="1" dirty="0"/>
              <a:t>Business Strategy</a:t>
            </a:r>
            <a:r>
              <a:rPr lang="en-US" dirty="0"/>
              <a:t> – Adjust operations early.</a:t>
            </a:r>
          </a:p>
          <a:p>
            <a:pPr>
              <a:buFont typeface="+mj-lt"/>
              <a:buAutoNum type="arabicPeriod"/>
            </a:pPr>
            <a:r>
              <a:rPr lang="en-US" b="1" dirty="0"/>
              <a:t>Investment</a:t>
            </a:r>
            <a:r>
              <a:rPr lang="en-US" dirty="0"/>
              <a:t> – Guide stock market decisions.</a:t>
            </a:r>
          </a:p>
          <a:p>
            <a:pPr>
              <a:buFont typeface="+mj-lt"/>
              <a:buAutoNum type="arabicPeriod"/>
            </a:pPr>
            <a:r>
              <a:rPr lang="en-US" b="1" dirty="0"/>
              <a:t>Job Market</a:t>
            </a:r>
            <a:r>
              <a:rPr lang="en-US" dirty="0"/>
              <a:t> – Forecast labor demand.</a:t>
            </a:r>
          </a:p>
          <a:p>
            <a:pPr>
              <a:buFont typeface="+mj-lt"/>
              <a:buAutoNum type="arabicPeriod"/>
            </a:pPr>
            <a:r>
              <a:rPr lang="en-US" b="1" dirty="0"/>
              <a:t>Consumer Behavior</a:t>
            </a:r>
            <a:r>
              <a:rPr lang="en-US" dirty="0"/>
              <a:t> – Predict demand shifts.</a:t>
            </a:r>
          </a:p>
          <a:p>
            <a:r>
              <a:rPr lang="en-US" b="1" dirty="0"/>
              <a:t>Companies:</a:t>
            </a:r>
            <a:r>
              <a:rPr lang="en-US" dirty="0"/>
              <a:t> Amazon, Tesla, Goldman Sachs, Google.</a:t>
            </a:r>
          </a:p>
          <a:p>
            <a:endParaRPr lang="en-US" dirty="0"/>
          </a:p>
        </p:txBody>
      </p:sp>
      <p:sp>
        <p:nvSpPr>
          <p:cNvPr id="4" name="Slide Number Placeholder 3"/>
          <p:cNvSpPr>
            <a:spLocks noGrp="1"/>
          </p:cNvSpPr>
          <p:nvPr>
            <p:ph type="sldNum" sz="quarter" idx="5"/>
          </p:nvPr>
        </p:nvSpPr>
        <p:spPr/>
        <p:txBody>
          <a:bodyPr/>
          <a:lstStyle/>
          <a:p>
            <a:fld id="{C4EC77DC-630E-46A6-AD4E-A5864F21CB22}" type="slidenum">
              <a:rPr lang="en-IN" smtClean="0"/>
              <a:t>8</a:t>
            </a:fld>
            <a:endParaRPr lang="en-IN"/>
          </a:p>
        </p:txBody>
      </p:sp>
    </p:spTree>
    <p:extLst>
      <p:ext uri="{BB962C8B-B14F-4D97-AF65-F5344CB8AC3E}">
        <p14:creationId xmlns:p14="http://schemas.microsoft.com/office/powerpoint/2010/main" val="1658660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Economic Evaluation</a:t>
            </a:r>
            <a:r>
              <a:rPr lang="en-US"/>
              <a:t> – Confirm recessions. </a:t>
            </a:r>
          </a:p>
          <a:p>
            <a:r>
              <a:rPr lang="en-US" b="1"/>
              <a:t>Business Performance</a:t>
            </a:r>
            <a:r>
              <a:rPr lang="en-US"/>
              <a:t> – Analyze past sales. </a:t>
            </a:r>
          </a:p>
          <a:p>
            <a:r>
              <a:rPr lang="en-US" b="1"/>
              <a:t>Labor Market</a:t>
            </a:r>
            <a:r>
              <a:rPr lang="en-US"/>
              <a:t> – Assess job trends. </a:t>
            </a:r>
          </a:p>
          <a:p>
            <a:r>
              <a:rPr lang="en-US" b="1"/>
              <a:t>Inflation</a:t>
            </a:r>
            <a:r>
              <a:rPr lang="en-US"/>
              <a:t> – Guide central bank policies. </a:t>
            </a:r>
          </a:p>
          <a:p>
            <a:r>
              <a:rPr lang="en-US" b="1"/>
              <a:t>Financial Stability</a:t>
            </a:r>
            <a:r>
              <a:rPr lang="en-US"/>
              <a:t> – Evaluate interest rates.</a:t>
            </a:r>
          </a:p>
        </p:txBody>
      </p:sp>
      <p:sp>
        <p:nvSpPr>
          <p:cNvPr id="4" name="Slide Number Placeholder 3"/>
          <p:cNvSpPr>
            <a:spLocks noGrp="1"/>
          </p:cNvSpPr>
          <p:nvPr>
            <p:ph type="sldNum" sz="quarter" idx="5"/>
          </p:nvPr>
        </p:nvSpPr>
        <p:spPr/>
        <p:txBody>
          <a:bodyPr/>
          <a:lstStyle/>
          <a:p>
            <a:fld id="{C4EC77DC-630E-46A6-AD4E-A5864F21CB22}" type="slidenum">
              <a:rPr lang="en-IN" smtClean="0"/>
              <a:t>9</a:t>
            </a:fld>
            <a:endParaRPr lang="en-IN"/>
          </a:p>
        </p:txBody>
      </p:sp>
    </p:spTree>
    <p:extLst>
      <p:ext uri="{BB962C8B-B14F-4D97-AF65-F5344CB8AC3E}">
        <p14:creationId xmlns:p14="http://schemas.microsoft.com/office/powerpoint/2010/main" val="19110326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Federal Reserve</a:t>
            </a:r>
            <a:r>
              <a:rPr lang="en-US"/>
              <a:t> – Interest rates. </a:t>
            </a:r>
          </a:p>
          <a:p>
            <a:r>
              <a:rPr lang="en-US" b="1"/>
              <a:t>World Bank &amp; IMF</a:t>
            </a:r>
            <a:r>
              <a:rPr lang="en-US"/>
              <a:t> – GDP growth. </a:t>
            </a:r>
          </a:p>
          <a:p>
            <a:r>
              <a:rPr lang="en-US" b="1"/>
              <a:t>Coca-Cola</a:t>
            </a:r>
            <a:r>
              <a:rPr lang="en-US"/>
              <a:t> – Revenue trends. </a:t>
            </a:r>
          </a:p>
          <a:p>
            <a:r>
              <a:rPr lang="en-US" b="1"/>
              <a:t>Ford &amp; Tesla</a:t>
            </a:r>
            <a:r>
              <a:rPr lang="en-US"/>
              <a:t> – Past sales for planning.</a:t>
            </a:r>
          </a:p>
        </p:txBody>
      </p:sp>
      <p:sp>
        <p:nvSpPr>
          <p:cNvPr id="4" name="Slide Number Placeholder 3"/>
          <p:cNvSpPr>
            <a:spLocks noGrp="1"/>
          </p:cNvSpPr>
          <p:nvPr>
            <p:ph type="sldNum" sz="quarter" idx="5"/>
          </p:nvPr>
        </p:nvSpPr>
        <p:spPr/>
        <p:txBody>
          <a:bodyPr/>
          <a:lstStyle/>
          <a:p>
            <a:fld id="{C4EC77DC-630E-46A6-AD4E-A5864F21CB22}" type="slidenum">
              <a:rPr lang="en-IN" smtClean="0"/>
              <a:t>10</a:t>
            </a:fld>
            <a:endParaRPr lang="en-IN"/>
          </a:p>
        </p:txBody>
      </p:sp>
    </p:spTree>
    <p:extLst>
      <p:ext uri="{BB962C8B-B14F-4D97-AF65-F5344CB8AC3E}">
        <p14:creationId xmlns:p14="http://schemas.microsoft.com/office/powerpoint/2010/main" val="27549022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a:t>Leading indicators</a:t>
            </a:r>
            <a:r>
              <a:rPr lang="en-US"/>
              <a:t> = </a:t>
            </a:r>
            <a:r>
              <a:rPr lang="en-US" b="1"/>
              <a:t>Predictive, proactive</a:t>
            </a:r>
            <a:r>
              <a:rPr lang="en-US"/>
              <a:t> (e.g., stock market).</a:t>
            </a:r>
          </a:p>
          <a:p>
            <a:pPr>
              <a:buFont typeface="Arial" panose="020B0604020202020204" pitchFamily="34" charset="0"/>
              <a:buChar char="•"/>
            </a:pPr>
            <a:r>
              <a:rPr lang="en-US" b="1"/>
              <a:t>Lagging indicators</a:t>
            </a:r>
            <a:r>
              <a:rPr lang="en-US"/>
              <a:t> = </a:t>
            </a:r>
            <a:r>
              <a:rPr lang="en-US" b="1"/>
              <a:t>Reliable, reactive</a:t>
            </a:r>
            <a:r>
              <a:rPr lang="en-US"/>
              <a:t> (e.g., unemployment).</a:t>
            </a:r>
          </a:p>
          <a:p>
            <a:pPr>
              <a:buFont typeface="Arial" panose="020B0604020202020204" pitchFamily="34" charset="0"/>
              <a:buChar char="•"/>
            </a:pPr>
            <a:r>
              <a:rPr lang="en-US" b="1"/>
              <a:t>Takeaway:</a:t>
            </a:r>
            <a:r>
              <a:rPr lang="en-US"/>
              <a:t> Both are essential for strategic decision-making.</a:t>
            </a:r>
          </a:p>
          <a:p>
            <a:endParaRPr lang="en-US"/>
          </a:p>
          <a:p>
            <a:endParaRPr lang="en-US"/>
          </a:p>
        </p:txBody>
      </p:sp>
      <p:sp>
        <p:nvSpPr>
          <p:cNvPr id="4" name="Slide Number Placeholder 3"/>
          <p:cNvSpPr>
            <a:spLocks noGrp="1"/>
          </p:cNvSpPr>
          <p:nvPr>
            <p:ph type="sldNum" sz="quarter" idx="5"/>
          </p:nvPr>
        </p:nvSpPr>
        <p:spPr/>
        <p:txBody>
          <a:bodyPr/>
          <a:lstStyle/>
          <a:p>
            <a:fld id="{C4EC77DC-630E-46A6-AD4E-A5864F21CB22}" type="slidenum">
              <a:rPr lang="en-IN" smtClean="0"/>
              <a:t>11</a:t>
            </a:fld>
            <a:endParaRPr lang="en-IN"/>
          </a:p>
        </p:txBody>
      </p:sp>
    </p:spTree>
    <p:extLst>
      <p:ext uri="{BB962C8B-B14F-4D97-AF65-F5344CB8AC3E}">
        <p14:creationId xmlns:p14="http://schemas.microsoft.com/office/powerpoint/2010/main" val="16255648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altLang="zh-TW"/>
          </a:p>
        </p:txBody>
      </p:sp>
      <p:sp>
        <p:nvSpPr>
          <p:cNvPr id="4" name="投影片編號版面配置區 3"/>
          <p:cNvSpPr>
            <a:spLocks noGrp="1"/>
          </p:cNvSpPr>
          <p:nvPr>
            <p:ph type="sldNum" sz="quarter" idx="5"/>
          </p:nvPr>
        </p:nvSpPr>
        <p:spPr/>
        <p:txBody>
          <a:bodyPr/>
          <a:lstStyle/>
          <a:p>
            <a:fld id="{C4EC77DC-630E-46A6-AD4E-A5864F21CB22}" type="slidenum">
              <a:rPr lang="en-IN" smtClean="0"/>
              <a:t>13</a:t>
            </a:fld>
            <a:endParaRPr lang="en-IN"/>
          </a:p>
        </p:txBody>
      </p:sp>
    </p:spTree>
    <p:extLst>
      <p:ext uri="{BB962C8B-B14F-4D97-AF65-F5344CB8AC3E}">
        <p14:creationId xmlns:p14="http://schemas.microsoft.com/office/powerpoint/2010/main" val="11990769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CA2F5-39DB-80CB-8CFF-B6B46A035F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9FFF6BE-FA61-9EAE-45BC-EF3E4DD9BB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1B4A9D9-9956-91F5-1EC2-B6CDA31EE70F}"/>
              </a:ext>
            </a:extLst>
          </p:cNvPr>
          <p:cNvSpPr>
            <a:spLocks noGrp="1"/>
          </p:cNvSpPr>
          <p:nvPr>
            <p:ph type="dt" sz="half" idx="10"/>
          </p:nvPr>
        </p:nvSpPr>
        <p:spPr/>
        <p:txBody>
          <a:bodyPr/>
          <a:lstStyle/>
          <a:p>
            <a:fld id="{E6AFB37C-8DD4-49B0-B86D-D6887BD98883}" type="datetimeFigureOut">
              <a:rPr lang="en-IN" smtClean="0"/>
              <a:t>09/03/25</a:t>
            </a:fld>
            <a:endParaRPr lang="en-IN"/>
          </a:p>
        </p:txBody>
      </p:sp>
      <p:sp>
        <p:nvSpPr>
          <p:cNvPr id="5" name="Footer Placeholder 4">
            <a:extLst>
              <a:ext uri="{FF2B5EF4-FFF2-40B4-BE49-F238E27FC236}">
                <a16:creationId xmlns:a16="http://schemas.microsoft.com/office/drawing/2014/main" id="{3C0A5F27-F619-86B5-307A-B3911A24A3B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CC51691-384E-BF02-D311-F658F98FD1C7}"/>
              </a:ext>
            </a:extLst>
          </p:cNvPr>
          <p:cNvSpPr>
            <a:spLocks noGrp="1"/>
          </p:cNvSpPr>
          <p:nvPr>
            <p:ph type="sldNum" sz="quarter" idx="12"/>
          </p:nvPr>
        </p:nvSpPr>
        <p:spPr/>
        <p:txBody>
          <a:bodyPr/>
          <a:lstStyle/>
          <a:p>
            <a:fld id="{107F2FC9-6DE8-4183-8DDC-3B42CD4C1C1A}" type="slidenum">
              <a:rPr lang="en-IN" smtClean="0"/>
              <a:t>‹#›</a:t>
            </a:fld>
            <a:endParaRPr lang="en-IN"/>
          </a:p>
        </p:txBody>
      </p:sp>
    </p:spTree>
    <p:extLst>
      <p:ext uri="{BB962C8B-B14F-4D97-AF65-F5344CB8AC3E}">
        <p14:creationId xmlns:p14="http://schemas.microsoft.com/office/powerpoint/2010/main" val="27307791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A7DE8-C082-D8DE-D57A-C64CC628E9C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F26A9AE-70A0-DCDC-91AB-6D17F548BCA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192A876-E02B-5072-1D7A-EC3A9D8BE178}"/>
              </a:ext>
            </a:extLst>
          </p:cNvPr>
          <p:cNvSpPr>
            <a:spLocks noGrp="1"/>
          </p:cNvSpPr>
          <p:nvPr>
            <p:ph type="dt" sz="half" idx="10"/>
          </p:nvPr>
        </p:nvSpPr>
        <p:spPr/>
        <p:txBody>
          <a:bodyPr/>
          <a:lstStyle/>
          <a:p>
            <a:fld id="{E6AFB37C-8DD4-49B0-B86D-D6887BD98883}" type="datetimeFigureOut">
              <a:rPr lang="en-IN" smtClean="0"/>
              <a:t>09/03/25</a:t>
            </a:fld>
            <a:endParaRPr lang="en-IN"/>
          </a:p>
        </p:txBody>
      </p:sp>
      <p:sp>
        <p:nvSpPr>
          <p:cNvPr id="5" name="Footer Placeholder 4">
            <a:extLst>
              <a:ext uri="{FF2B5EF4-FFF2-40B4-BE49-F238E27FC236}">
                <a16:creationId xmlns:a16="http://schemas.microsoft.com/office/drawing/2014/main" id="{5A6663ED-16D2-690B-75BD-E2AE152D3E5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8805E54-821F-74F1-C90A-3246925C9353}"/>
              </a:ext>
            </a:extLst>
          </p:cNvPr>
          <p:cNvSpPr>
            <a:spLocks noGrp="1"/>
          </p:cNvSpPr>
          <p:nvPr>
            <p:ph type="sldNum" sz="quarter" idx="12"/>
          </p:nvPr>
        </p:nvSpPr>
        <p:spPr/>
        <p:txBody>
          <a:bodyPr/>
          <a:lstStyle/>
          <a:p>
            <a:fld id="{107F2FC9-6DE8-4183-8DDC-3B42CD4C1C1A}" type="slidenum">
              <a:rPr lang="en-IN" smtClean="0"/>
              <a:t>‹#›</a:t>
            </a:fld>
            <a:endParaRPr lang="en-IN"/>
          </a:p>
        </p:txBody>
      </p:sp>
    </p:spTree>
    <p:extLst>
      <p:ext uri="{BB962C8B-B14F-4D97-AF65-F5344CB8AC3E}">
        <p14:creationId xmlns:p14="http://schemas.microsoft.com/office/powerpoint/2010/main" val="871237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4516BF7-2B7C-5B83-B2C6-B13508F6FBE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4DDF04C-A614-6E3D-BC96-20DC16FE4B5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F07FCB5-B04C-6387-1888-CD28D8E14EEF}"/>
              </a:ext>
            </a:extLst>
          </p:cNvPr>
          <p:cNvSpPr>
            <a:spLocks noGrp="1"/>
          </p:cNvSpPr>
          <p:nvPr>
            <p:ph type="dt" sz="half" idx="10"/>
          </p:nvPr>
        </p:nvSpPr>
        <p:spPr/>
        <p:txBody>
          <a:bodyPr/>
          <a:lstStyle/>
          <a:p>
            <a:fld id="{E6AFB37C-8DD4-49B0-B86D-D6887BD98883}" type="datetimeFigureOut">
              <a:rPr lang="en-IN" smtClean="0"/>
              <a:t>09/03/25</a:t>
            </a:fld>
            <a:endParaRPr lang="en-IN"/>
          </a:p>
        </p:txBody>
      </p:sp>
      <p:sp>
        <p:nvSpPr>
          <p:cNvPr id="5" name="Footer Placeholder 4">
            <a:extLst>
              <a:ext uri="{FF2B5EF4-FFF2-40B4-BE49-F238E27FC236}">
                <a16:creationId xmlns:a16="http://schemas.microsoft.com/office/drawing/2014/main" id="{FA612F1F-3D81-5F2E-B571-C6C2180680E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9AADFA7-AAA7-EA81-B581-FBC79C8798E6}"/>
              </a:ext>
            </a:extLst>
          </p:cNvPr>
          <p:cNvSpPr>
            <a:spLocks noGrp="1"/>
          </p:cNvSpPr>
          <p:nvPr>
            <p:ph type="sldNum" sz="quarter" idx="12"/>
          </p:nvPr>
        </p:nvSpPr>
        <p:spPr/>
        <p:txBody>
          <a:bodyPr/>
          <a:lstStyle/>
          <a:p>
            <a:fld id="{107F2FC9-6DE8-4183-8DDC-3B42CD4C1C1A}" type="slidenum">
              <a:rPr lang="en-IN" smtClean="0"/>
              <a:t>‹#›</a:t>
            </a:fld>
            <a:endParaRPr lang="en-IN"/>
          </a:p>
        </p:txBody>
      </p:sp>
    </p:spTree>
    <p:extLst>
      <p:ext uri="{BB962C8B-B14F-4D97-AF65-F5344CB8AC3E}">
        <p14:creationId xmlns:p14="http://schemas.microsoft.com/office/powerpoint/2010/main" val="7483459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 Muliple presenter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3DC92AB-5DC4-1A47-90C4-286865EC0EF3}"/>
              </a:ext>
            </a:extLst>
          </p:cNvPr>
          <p:cNvSpPr/>
          <p:nvPr userDrawn="1"/>
        </p:nvSpPr>
        <p:spPr>
          <a:xfrm>
            <a:off x="4433456" y="0"/>
            <a:ext cx="7758545" cy="6172200"/>
          </a:xfrm>
          <a:prstGeom prst="rect">
            <a:avLst/>
          </a:prstGeom>
          <a:solidFill>
            <a:srgbClr val="00AEEF"/>
          </a:solidFill>
          <a:ln>
            <a:solidFill>
              <a:srgbClr val="00B2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pic>
        <p:nvPicPr>
          <p:cNvPr id="5" name="Picture 4" descr="A picture containing drawing, table&#10;&#10;Description automatically generated">
            <a:extLst>
              <a:ext uri="{FF2B5EF4-FFF2-40B4-BE49-F238E27FC236}">
                <a16:creationId xmlns:a16="http://schemas.microsoft.com/office/drawing/2014/main" id="{AD99C54D-DE29-5A45-8ED4-BD41F4CDD909}"/>
              </a:ext>
            </a:extLst>
          </p:cNvPr>
          <p:cNvPicPr>
            <a:picLocks noChangeAspect="1"/>
          </p:cNvPicPr>
          <p:nvPr userDrawn="1"/>
        </p:nvPicPr>
        <p:blipFill>
          <a:blip r:embed="rId2"/>
          <a:stretch>
            <a:fillRect/>
          </a:stretch>
        </p:blipFill>
        <p:spPr>
          <a:xfrm>
            <a:off x="1" y="0"/>
            <a:ext cx="6178551" cy="6858000"/>
          </a:xfrm>
          <a:prstGeom prst="rect">
            <a:avLst/>
          </a:prstGeom>
        </p:spPr>
      </p:pic>
      <p:sp>
        <p:nvSpPr>
          <p:cNvPr id="7" name="Title 1"/>
          <p:cNvSpPr>
            <a:spLocks noGrp="1"/>
          </p:cNvSpPr>
          <p:nvPr>
            <p:ph type="ctrTitle" hasCustomPrompt="1"/>
          </p:nvPr>
        </p:nvSpPr>
        <p:spPr>
          <a:xfrm>
            <a:off x="1367367" y="1907959"/>
            <a:ext cx="3271308" cy="2454244"/>
          </a:xfrm>
          <a:prstGeom prst="rect">
            <a:avLst/>
          </a:prstGeom>
        </p:spPr>
        <p:txBody>
          <a:bodyPr lIns="0" tIns="0" rIns="0" bIns="0" anchor="t" anchorCtr="0">
            <a:noAutofit/>
          </a:bodyPr>
          <a:lstStyle>
            <a:lvl1pPr algn="l">
              <a:lnSpc>
                <a:spcPct val="80000"/>
              </a:lnSpc>
              <a:defRPr sz="3200" b="1" i="0" baseline="0">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r>
              <a:rPr lang="en-US"/>
              <a:t>Title goes here</a:t>
            </a:r>
          </a:p>
        </p:txBody>
      </p:sp>
      <p:sp>
        <p:nvSpPr>
          <p:cNvPr id="8" name="Subtitle 2"/>
          <p:cNvSpPr>
            <a:spLocks noGrp="1"/>
          </p:cNvSpPr>
          <p:nvPr>
            <p:ph type="subTitle" idx="1" hasCustomPrompt="1"/>
          </p:nvPr>
        </p:nvSpPr>
        <p:spPr>
          <a:xfrm>
            <a:off x="6750848" y="3086100"/>
            <a:ext cx="3861157" cy="1348227"/>
          </a:xfrm>
          <a:prstGeom prst="rect">
            <a:avLst/>
          </a:prstGeom>
        </p:spPr>
        <p:txBody>
          <a:bodyPr lIns="0" tIns="0" rIns="0" bIns="0">
            <a:noAutofit/>
          </a:bodyPr>
          <a:lstStyle>
            <a:lvl1pPr marL="0" marR="0" indent="0" algn="l" defTabSz="914377" rtl="0" eaLnBrk="1" fontAlgn="auto" latinLnBrk="0" hangingPunct="1">
              <a:lnSpc>
                <a:spcPct val="100000"/>
              </a:lnSpc>
              <a:spcBef>
                <a:spcPts val="0"/>
              </a:spcBef>
              <a:spcAft>
                <a:spcPts val="0"/>
              </a:spcAft>
              <a:buClrTx/>
              <a:buSzTx/>
              <a:buFont typeface="Arial" panose="020B0604020202020204" pitchFamily="34" charset="0"/>
              <a:buNone/>
              <a:tabLst/>
              <a:defRPr sz="1867" b="1" i="0" baseline="0">
                <a:solidFill>
                  <a:schemeClr val="bg1"/>
                </a:solidFill>
                <a:latin typeface="+mn-lt"/>
                <a:ea typeface="Avenir Next Medium" charset="0"/>
                <a:cs typeface="Avenir Next Medium" charset="0"/>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Multiple presenters names go here</a:t>
            </a:r>
          </a:p>
          <a:p>
            <a:endParaRPr lang="en-US"/>
          </a:p>
        </p:txBody>
      </p:sp>
      <p:sp>
        <p:nvSpPr>
          <p:cNvPr id="16" name="Text Placeholder 15"/>
          <p:cNvSpPr>
            <a:spLocks noGrp="1"/>
          </p:cNvSpPr>
          <p:nvPr>
            <p:ph type="body" sz="quarter" idx="12" hasCustomPrompt="1"/>
          </p:nvPr>
        </p:nvSpPr>
        <p:spPr>
          <a:xfrm>
            <a:off x="1367367" y="4513348"/>
            <a:ext cx="3271308" cy="450849"/>
          </a:xfrm>
          <a:prstGeom prst="rect">
            <a:avLst/>
          </a:prstGeom>
        </p:spPr>
        <p:txBody>
          <a:bodyPr lIns="0" tIns="0" rIns="0" bIns="0"/>
          <a:lstStyle>
            <a:lvl1pPr marL="0" indent="0">
              <a:buFontTx/>
              <a:buNone/>
              <a:defRPr sz="1600" b="0" i="0">
                <a:solidFill>
                  <a:schemeClr val="bg1"/>
                </a:solidFill>
                <a:latin typeface="+mn-lt"/>
                <a:ea typeface="Avenir Next" charset="0"/>
                <a:cs typeface="Avenir Next" charset="0"/>
              </a:defRPr>
            </a:lvl1pPr>
          </a:lstStyle>
          <a:p>
            <a:pPr lvl="0"/>
            <a:r>
              <a:rPr lang="en-US"/>
              <a:t>Date / location / additional info</a:t>
            </a:r>
          </a:p>
        </p:txBody>
      </p:sp>
      <p:pic>
        <p:nvPicPr>
          <p:cNvPr id="10" name="Picture 9">
            <a:extLst>
              <a:ext uri="{FF2B5EF4-FFF2-40B4-BE49-F238E27FC236}">
                <a16:creationId xmlns:a16="http://schemas.microsoft.com/office/drawing/2014/main" id="{41664AD1-69B2-BA4B-9148-D3C0DD64668B}"/>
              </a:ext>
            </a:extLst>
          </p:cNvPr>
          <p:cNvPicPr>
            <a:picLocks noChangeAspect="1"/>
          </p:cNvPicPr>
          <p:nvPr userDrawn="1"/>
        </p:nvPicPr>
        <p:blipFill>
          <a:blip r:embed="rId3"/>
          <a:stretch>
            <a:fillRect/>
          </a:stretch>
        </p:blipFill>
        <p:spPr>
          <a:xfrm>
            <a:off x="0" y="6172200"/>
            <a:ext cx="12192000" cy="685800"/>
          </a:xfrm>
          <a:prstGeom prst="rect">
            <a:avLst/>
          </a:prstGeom>
        </p:spPr>
      </p:pic>
    </p:spTree>
    <p:extLst>
      <p:ext uri="{BB962C8B-B14F-4D97-AF65-F5344CB8AC3E}">
        <p14:creationId xmlns:p14="http://schemas.microsoft.com/office/powerpoint/2010/main" val="3104280891"/>
      </p:ext>
    </p:extLst>
  </p:cSld>
  <p:clrMapOvr>
    <a:masterClrMapping/>
  </p:clrMapOvr>
  <p:extLst>
    <p:ext uri="{DCECCB84-F9BA-43D5-87BE-67443E8EF086}">
      <p15:sldGuideLst xmlns:p15="http://schemas.microsoft.com/office/powerpoint/2012/main">
        <p15:guide id="1" orient="horz" pos="1620">
          <p15:clr>
            <a:srgbClr val="FBAE40"/>
          </p15:clr>
        </p15:guide>
        <p15:guide id="2" pos="3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Bullets">
    <p:spTree>
      <p:nvGrpSpPr>
        <p:cNvPr id="1" name=""/>
        <p:cNvGrpSpPr/>
        <p:nvPr/>
      </p:nvGrpSpPr>
      <p:grpSpPr>
        <a:xfrm>
          <a:off x="0" y="0"/>
          <a:ext cx="0" cy="0"/>
          <a:chOff x="0" y="0"/>
          <a:chExt cx="0" cy="0"/>
        </a:xfrm>
      </p:grpSpPr>
      <p:cxnSp>
        <p:nvCxnSpPr>
          <p:cNvPr id="11" name="Straight Connector 10"/>
          <p:cNvCxnSpPr/>
          <p:nvPr userDrawn="1"/>
        </p:nvCxnSpPr>
        <p:spPr>
          <a:xfrm>
            <a:off x="899605" y="3765276"/>
            <a:ext cx="102744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Text Placeholder 3"/>
          <p:cNvSpPr>
            <a:spLocks noGrp="1"/>
          </p:cNvSpPr>
          <p:nvPr>
            <p:ph type="body" sz="quarter" idx="13" hasCustomPrompt="1"/>
          </p:nvPr>
        </p:nvSpPr>
        <p:spPr>
          <a:xfrm>
            <a:off x="691201" y="1214302"/>
            <a:ext cx="10274423" cy="4612513"/>
          </a:xfrm>
          <a:prstGeom prst="rect">
            <a:avLst/>
          </a:prstGeom>
        </p:spPr>
        <p:txBody>
          <a:bodyPr lIns="0" tIns="0" rIns="0" bIns="0"/>
          <a:lstStyle>
            <a:lvl1pPr marL="228594" marR="0" indent="-228594" algn="l" defTabSz="914377" rtl="0" eaLnBrk="1" fontAlgn="auto" latinLnBrk="0" hangingPunct="1">
              <a:lnSpc>
                <a:spcPct val="90000"/>
              </a:lnSpc>
              <a:spcBef>
                <a:spcPts val="1000"/>
              </a:spcBef>
              <a:spcAft>
                <a:spcPts val="0"/>
              </a:spcAft>
              <a:buClr>
                <a:srgbClr val="0070C0"/>
              </a:buClr>
              <a:buSzTx/>
              <a:buFont typeface="Wingdings" pitchFamily="2" charset="2"/>
              <a:buChar char="§"/>
              <a:tabLst/>
              <a:defRPr b="0">
                <a:solidFill>
                  <a:schemeClr val="tx1"/>
                </a:solidFill>
              </a:defRPr>
            </a:lvl1pPr>
          </a:lstStyle>
          <a:p>
            <a:pPr>
              <a:buClr>
                <a:srgbClr val="00B2DD"/>
              </a:buClr>
            </a:pPr>
            <a:r>
              <a:rPr lang="en-US">
                <a:latin typeface="+mn-lt"/>
              </a:rPr>
              <a:t>Bullet points can be inserted here</a:t>
            </a:r>
          </a:p>
          <a:p>
            <a:endParaRPr lang="en-US"/>
          </a:p>
          <a:p>
            <a:pPr>
              <a:buClr>
                <a:srgbClr val="00B2DD"/>
              </a:buClr>
            </a:pPr>
            <a:endParaRPr lang="en-US">
              <a:latin typeface="+mn-lt"/>
            </a:endParaRPr>
          </a:p>
          <a:p>
            <a:pPr>
              <a:buClr>
                <a:srgbClr val="00B2DD"/>
              </a:buClr>
            </a:pPr>
            <a:endParaRPr lang="en-US">
              <a:latin typeface="+mn-lt"/>
            </a:endParaRPr>
          </a:p>
        </p:txBody>
      </p:sp>
      <p:sp>
        <p:nvSpPr>
          <p:cNvPr id="18" name="Text Placeholder 4"/>
          <p:cNvSpPr>
            <a:spLocks noGrp="1"/>
          </p:cNvSpPr>
          <p:nvPr>
            <p:ph type="body" sz="quarter" idx="14" hasCustomPrompt="1"/>
          </p:nvPr>
        </p:nvSpPr>
        <p:spPr>
          <a:xfrm>
            <a:off x="691200" y="483801"/>
            <a:ext cx="7164912" cy="507823"/>
          </a:xfrm>
          <a:prstGeom prst="rect">
            <a:avLst/>
          </a:prstGeom>
        </p:spPr>
        <p:txBody>
          <a:bodyPr lIns="0" tIns="0" rIns="0" bIns="0"/>
          <a:lstStyle>
            <a:lvl1pPr marL="0" indent="0">
              <a:buFontTx/>
              <a:buNone/>
              <a:defRPr sz="3200" b="1" baseline="0">
                <a:solidFill>
                  <a:srgbClr val="00B0F0"/>
                </a:solidFill>
              </a:defRPr>
            </a:lvl1pPr>
          </a:lstStyle>
          <a:p>
            <a:r>
              <a:rPr lang="en-US">
                <a:solidFill>
                  <a:srgbClr val="00B2DD"/>
                </a:solidFill>
                <a:latin typeface="+mn-lt"/>
              </a:rPr>
              <a:t>Page title</a:t>
            </a:r>
          </a:p>
        </p:txBody>
      </p:sp>
      <p:pic>
        <p:nvPicPr>
          <p:cNvPr id="5" name="Picture 4">
            <a:extLst>
              <a:ext uri="{FF2B5EF4-FFF2-40B4-BE49-F238E27FC236}">
                <a16:creationId xmlns:a16="http://schemas.microsoft.com/office/drawing/2014/main" id="{96258D72-60F0-B14C-BA89-4762D5E93C2B}"/>
              </a:ext>
            </a:extLst>
          </p:cNvPr>
          <p:cNvPicPr>
            <a:picLocks noChangeAspect="1"/>
          </p:cNvPicPr>
          <p:nvPr userDrawn="1"/>
        </p:nvPicPr>
        <p:blipFill>
          <a:blip r:embed="rId2"/>
          <a:stretch>
            <a:fillRect/>
          </a:stretch>
        </p:blipFill>
        <p:spPr>
          <a:xfrm>
            <a:off x="0" y="6172200"/>
            <a:ext cx="12192000" cy="685800"/>
          </a:xfrm>
          <a:prstGeom prst="rect">
            <a:avLst/>
          </a:prstGeom>
        </p:spPr>
      </p:pic>
    </p:spTree>
    <p:extLst>
      <p:ext uri="{BB962C8B-B14F-4D97-AF65-F5344CB8AC3E}">
        <p14:creationId xmlns:p14="http://schemas.microsoft.com/office/powerpoint/2010/main" val="37522068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Learning outcomes">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8"/>
            <a:ext cx="10515600" cy="1324800"/>
          </a:xfrm>
        </p:spPr>
        <p:txBody>
          <a:bodyPr/>
          <a:lstStyle>
            <a:lvl1pPr>
              <a:defRPr baseline="0">
                <a:solidFill>
                  <a:schemeClr val="bg1"/>
                </a:solidFill>
              </a:defRPr>
            </a:lvl1pPr>
          </a:lstStyle>
          <a:p>
            <a:r>
              <a:rPr lang="en-US"/>
              <a:t>Click to edit Master title style</a:t>
            </a:r>
          </a:p>
        </p:txBody>
      </p:sp>
      <p:sp>
        <p:nvSpPr>
          <p:cNvPr id="8" name="Content Placeholder 7"/>
          <p:cNvSpPr>
            <a:spLocks noGrp="1"/>
          </p:cNvSpPr>
          <p:nvPr>
            <p:ph sz="quarter" idx="10"/>
          </p:nvPr>
        </p:nvSpPr>
        <p:spPr>
          <a:xfrm>
            <a:off x="819146" y="1935219"/>
            <a:ext cx="9524492" cy="768213"/>
          </a:xfrm>
        </p:spPr>
        <p:txBody>
          <a:bodyPr/>
          <a:lstStyle>
            <a:lvl1pPr marL="0" indent="0">
              <a:buNone/>
              <a:defRPr baseline="0">
                <a:solidFill>
                  <a:schemeClr val="bg1"/>
                </a:solidFill>
              </a:defRPr>
            </a:lvl1pPr>
          </a:lstStyle>
          <a:p>
            <a:pPr lvl="0"/>
            <a:r>
              <a:rPr lang="en-US"/>
              <a:t>Edit Master text styles</a:t>
            </a:r>
          </a:p>
        </p:txBody>
      </p:sp>
      <p:sp>
        <p:nvSpPr>
          <p:cNvPr id="7" name="Rectangle 6"/>
          <p:cNvSpPr/>
          <p:nvPr/>
        </p:nvSpPr>
        <p:spPr>
          <a:xfrm>
            <a:off x="10343637" y="1926511"/>
            <a:ext cx="999744" cy="776923"/>
          </a:xfrm>
          <a:prstGeom prst="rect">
            <a:avLst/>
          </a:prstGeom>
          <a:solidFill>
            <a:srgbClr val="00206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5" name="Content Placeholder 7"/>
          <p:cNvSpPr>
            <a:spLocks noGrp="1"/>
          </p:cNvSpPr>
          <p:nvPr>
            <p:ph sz="quarter" idx="11"/>
          </p:nvPr>
        </p:nvSpPr>
        <p:spPr>
          <a:xfrm>
            <a:off x="819143" y="2806076"/>
            <a:ext cx="9524492" cy="768213"/>
          </a:xfrm>
        </p:spPr>
        <p:txBody>
          <a:bodyPr/>
          <a:lstStyle>
            <a:lvl1pPr marL="0" indent="0">
              <a:buNone/>
              <a:defRPr baseline="0">
                <a:solidFill>
                  <a:schemeClr val="bg1"/>
                </a:solidFill>
              </a:defRPr>
            </a:lvl1pPr>
          </a:lstStyle>
          <a:p>
            <a:pPr lvl="0"/>
            <a:r>
              <a:rPr lang="en-US"/>
              <a:t>Edit Master text styles</a:t>
            </a:r>
          </a:p>
        </p:txBody>
      </p:sp>
      <p:sp>
        <p:nvSpPr>
          <p:cNvPr id="16" name="Rectangle 15"/>
          <p:cNvSpPr/>
          <p:nvPr/>
        </p:nvSpPr>
        <p:spPr>
          <a:xfrm>
            <a:off x="10343636" y="2797367"/>
            <a:ext cx="999744" cy="776923"/>
          </a:xfrm>
          <a:prstGeom prst="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7" name="Content Placeholder 7"/>
          <p:cNvSpPr>
            <a:spLocks noGrp="1"/>
          </p:cNvSpPr>
          <p:nvPr>
            <p:ph sz="quarter" idx="12"/>
          </p:nvPr>
        </p:nvSpPr>
        <p:spPr>
          <a:xfrm>
            <a:off x="819143" y="3676932"/>
            <a:ext cx="9524492" cy="768213"/>
          </a:xfrm>
        </p:spPr>
        <p:txBody>
          <a:bodyPr/>
          <a:lstStyle>
            <a:lvl1pPr marL="0" indent="0">
              <a:buNone/>
              <a:defRPr baseline="0">
                <a:solidFill>
                  <a:schemeClr val="bg1"/>
                </a:solidFill>
              </a:defRPr>
            </a:lvl1pPr>
          </a:lstStyle>
          <a:p>
            <a:pPr lvl="0"/>
            <a:r>
              <a:rPr lang="en-US"/>
              <a:t>Edit Master text styles</a:t>
            </a:r>
          </a:p>
        </p:txBody>
      </p:sp>
      <p:sp>
        <p:nvSpPr>
          <p:cNvPr id="18" name="Rectangle 17"/>
          <p:cNvSpPr/>
          <p:nvPr/>
        </p:nvSpPr>
        <p:spPr>
          <a:xfrm>
            <a:off x="10343635" y="3668224"/>
            <a:ext cx="999744" cy="776923"/>
          </a:xfrm>
          <a:prstGeom prst="rect">
            <a:avLst/>
          </a:prstGeom>
          <a:solidFill>
            <a:srgbClr val="00B0F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9" name="Content Placeholder 7"/>
          <p:cNvSpPr>
            <a:spLocks noGrp="1"/>
          </p:cNvSpPr>
          <p:nvPr>
            <p:ph sz="quarter" idx="13"/>
          </p:nvPr>
        </p:nvSpPr>
        <p:spPr>
          <a:xfrm>
            <a:off x="819142" y="4556498"/>
            <a:ext cx="9524492" cy="768213"/>
          </a:xfrm>
        </p:spPr>
        <p:txBody>
          <a:bodyPr/>
          <a:lstStyle>
            <a:lvl1pPr marL="0" indent="0">
              <a:buNone/>
              <a:defRPr baseline="0">
                <a:solidFill>
                  <a:schemeClr val="bg1"/>
                </a:solidFill>
              </a:defRPr>
            </a:lvl1pPr>
          </a:lstStyle>
          <a:p>
            <a:pPr lvl="0"/>
            <a:r>
              <a:rPr lang="en-US"/>
              <a:t>Edit Master text styles</a:t>
            </a:r>
          </a:p>
        </p:txBody>
      </p:sp>
      <p:sp>
        <p:nvSpPr>
          <p:cNvPr id="20" name="Rectangle 19"/>
          <p:cNvSpPr/>
          <p:nvPr/>
        </p:nvSpPr>
        <p:spPr>
          <a:xfrm>
            <a:off x="10343633" y="4547789"/>
            <a:ext cx="999744" cy="776923"/>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1" name="Rectangle 10"/>
          <p:cNvSpPr/>
          <p:nvPr userDrawn="1"/>
        </p:nvSpPr>
        <p:spPr>
          <a:xfrm>
            <a:off x="10343637" y="1926511"/>
            <a:ext cx="999744" cy="776923"/>
          </a:xfrm>
          <a:prstGeom prst="rect">
            <a:avLst/>
          </a:prstGeom>
          <a:solidFill>
            <a:srgbClr val="00206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2" name="Rectangle 11"/>
          <p:cNvSpPr/>
          <p:nvPr userDrawn="1"/>
        </p:nvSpPr>
        <p:spPr>
          <a:xfrm>
            <a:off x="10343636" y="2797367"/>
            <a:ext cx="999744" cy="776923"/>
          </a:xfrm>
          <a:prstGeom prst="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3" name="Rectangle 12"/>
          <p:cNvSpPr/>
          <p:nvPr userDrawn="1"/>
        </p:nvSpPr>
        <p:spPr>
          <a:xfrm>
            <a:off x="10343635" y="3668224"/>
            <a:ext cx="999744" cy="776923"/>
          </a:xfrm>
          <a:prstGeom prst="rect">
            <a:avLst/>
          </a:prstGeom>
          <a:solidFill>
            <a:srgbClr val="00B0F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4" name="Rectangle 13"/>
          <p:cNvSpPr/>
          <p:nvPr userDrawn="1"/>
        </p:nvSpPr>
        <p:spPr>
          <a:xfrm>
            <a:off x="10343633" y="4547789"/>
            <a:ext cx="999744" cy="776923"/>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Tree>
    <p:extLst>
      <p:ext uri="{BB962C8B-B14F-4D97-AF65-F5344CB8AC3E}">
        <p14:creationId xmlns:p14="http://schemas.microsoft.com/office/powerpoint/2010/main" val="37419554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Slid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876802" y="5082859"/>
            <a:ext cx="6867524" cy="1217929"/>
          </a:xfrm>
        </p:spPr>
        <p:txBody>
          <a:bodyPr anchor="t" anchorCtr="0">
            <a:noAutofit/>
          </a:bodyPr>
          <a:lstStyle>
            <a:lvl1pPr algn="l">
              <a:defRPr sz="4200" b="1" baseline="0">
                <a:solidFill>
                  <a:schemeClr val="bg1"/>
                </a:solidFill>
                <a:latin typeface="Calibri" charset="0"/>
              </a:defRPr>
            </a:lvl1pPr>
          </a:lstStyle>
          <a:p>
            <a:r>
              <a:rPr lang="en-US"/>
              <a:t>Click to edit your title</a:t>
            </a:r>
          </a:p>
        </p:txBody>
      </p:sp>
      <p:sp>
        <p:nvSpPr>
          <p:cNvPr id="15" name="Text Placeholder 14"/>
          <p:cNvSpPr>
            <a:spLocks noGrp="1"/>
          </p:cNvSpPr>
          <p:nvPr>
            <p:ph type="body" sz="quarter" idx="10" hasCustomPrompt="1"/>
          </p:nvPr>
        </p:nvSpPr>
        <p:spPr>
          <a:xfrm>
            <a:off x="1226850" y="3495825"/>
            <a:ext cx="3321703" cy="351400"/>
          </a:xfrm>
        </p:spPr>
        <p:txBody>
          <a:bodyPr>
            <a:normAutofit/>
          </a:bodyPr>
          <a:lstStyle>
            <a:lvl1pPr marL="0" indent="0">
              <a:buNone/>
              <a:defRPr sz="1680" b="1">
                <a:solidFill>
                  <a:schemeClr val="bg1"/>
                </a:solidFill>
              </a:defRPr>
            </a:lvl1pPr>
          </a:lstStyle>
          <a:p>
            <a:pPr lvl="0"/>
            <a:r>
              <a:rPr lang="en-US"/>
              <a:t>Name</a:t>
            </a:r>
          </a:p>
        </p:txBody>
      </p:sp>
      <p:sp>
        <p:nvSpPr>
          <p:cNvPr id="16" name="Text Placeholder 14"/>
          <p:cNvSpPr>
            <a:spLocks noGrp="1"/>
          </p:cNvSpPr>
          <p:nvPr>
            <p:ph type="body" sz="quarter" idx="11" hasCustomPrompt="1"/>
          </p:nvPr>
        </p:nvSpPr>
        <p:spPr>
          <a:xfrm>
            <a:off x="1226851" y="3734975"/>
            <a:ext cx="3321701" cy="351400"/>
          </a:xfrm>
        </p:spPr>
        <p:txBody>
          <a:bodyPr>
            <a:normAutofit/>
          </a:bodyPr>
          <a:lstStyle>
            <a:lvl1pPr marL="0" indent="0">
              <a:buNone/>
              <a:defRPr sz="1680" b="0">
                <a:solidFill>
                  <a:schemeClr val="bg1"/>
                </a:solidFill>
              </a:defRPr>
            </a:lvl1pPr>
          </a:lstStyle>
          <a:p>
            <a:pPr lvl="0"/>
            <a:r>
              <a:rPr lang="en-US"/>
              <a:t>Job Title</a:t>
            </a:r>
          </a:p>
        </p:txBody>
      </p:sp>
      <p:sp>
        <p:nvSpPr>
          <p:cNvPr id="18" name="Text Placeholder 14"/>
          <p:cNvSpPr>
            <a:spLocks noGrp="1"/>
          </p:cNvSpPr>
          <p:nvPr>
            <p:ph type="body" sz="quarter" idx="12" hasCustomPrompt="1"/>
          </p:nvPr>
        </p:nvSpPr>
        <p:spPr>
          <a:xfrm>
            <a:off x="1226851" y="3974418"/>
            <a:ext cx="3321701" cy="351400"/>
          </a:xfrm>
        </p:spPr>
        <p:txBody>
          <a:bodyPr>
            <a:normAutofit/>
          </a:bodyPr>
          <a:lstStyle>
            <a:lvl1pPr marL="0" indent="0">
              <a:buNone/>
              <a:defRPr sz="1680" b="0" i="1">
                <a:solidFill>
                  <a:schemeClr val="bg1"/>
                </a:solidFill>
              </a:defRPr>
            </a:lvl1pPr>
          </a:lstStyle>
          <a:p>
            <a:pPr lvl="0"/>
            <a:r>
              <a:rPr lang="en-US"/>
              <a:t>Date</a:t>
            </a:r>
          </a:p>
        </p:txBody>
      </p:sp>
    </p:spTree>
    <p:extLst>
      <p:ext uri="{BB962C8B-B14F-4D97-AF65-F5344CB8AC3E}">
        <p14:creationId xmlns:p14="http://schemas.microsoft.com/office/powerpoint/2010/main" val="3077771410"/>
      </p:ext>
    </p:extLst>
  </p:cSld>
  <p:clrMapOvr>
    <a:masterClrMapping/>
  </p:clrMapOvr>
  <p:extLst>
    <p:ext uri="{DCECCB84-F9BA-43D5-87BE-67443E8EF086}">
      <p15:sldGuideLst xmlns:p15="http://schemas.microsoft.com/office/powerpoint/2012/main">
        <p15:guide id="3" orient="horz" pos="2208">
          <p15:clr>
            <a:srgbClr val="FBAE40"/>
          </p15:clr>
        </p15:guide>
        <p15:guide id="4" pos="635">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Slide - Challengers">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876802" y="5082859"/>
            <a:ext cx="6867524" cy="1217929"/>
          </a:xfrm>
        </p:spPr>
        <p:txBody>
          <a:bodyPr anchor="t" anchorCtr="0">
            <a:noAutofit/>
          </a:bodyPr>
          <a:lstStyle>
            <a:lvl1pPr algn="l">
              <a:defRPr sz="4200" b="1" baseline="0">
                <a:solidFill>
                  <a:schemeClr val="bg1"/>
                </a:solidFill>
                <a:latin typeface="Calibri" charset="0"/>
              </a:defRPr>
            </a:lvl1pPr>
          </a:lstStyle>
          <a:p>
            <a:r>
              <a:rPr lang="en-US"/>
              <a:t>Click to edit your title</a:t>
            </a:r>
          </a:p>
        </p:txBody>
      </p:sp>
      <p:sp>
        <p:nvSpPr>
          <p:cNvPr id="15" name="Text Placeholder 14"/>
          <p:cNvSpPr>
            <a:spLocks noGrp="1"/>
          </p:cNvSpPr>
          <p:nvPr>
            <p:ph type="body" sz="quarter" idx="10" hasCustomPrompt="1"/>
          </p:nvPr>
        </p:nvSpPr>
        <p:spPr>
          <a:xfrm>
            <a:off x="1226850" y="3495825"/>
            <a:ext cx="3321703" cy="351400"/>
          </a:xfrm>
        </p:spPr>
        <p:txBody>
          <a:bodyPr>
            <a:normAutofit/>
          </a:bodyPr>
          <a:lstStyle>
            <a:lvl1pPr marL="0" indent="0">
              <a:buNone/>
              <a:defRPr sz="1680" b="1">
                <a:solidFill>
                  <a:schemeClr val="bg1"/>
                </a:solidFill>
              </a:defRPr>
            </a:lvl1pPr>
          </a:lstStyle>
          <a:p>
            <a:pPr lvl="0"/>
            <a:r>
              <a:rPr lang="en-US"/>
              <a:t>Name</a:t>
            </a:r>
          </a:p>
        </p:txBody>
      </p:sp>
      <p:sp>
        <p:nvSpPr>
          <p:cNvPr id="16" name="Text Placeholder 14"/>
          <p:cNvSpPr>
            <a:spLocks noGrp="1"/>
          </p:cNvSpPr>
          <p:nvPr>
            <p:ph type="body" sz="quarter" idx="11" hasCustomPrompt="1"/>
          </p:nvPr>
        </p:nvSpPr>
        <p:spPr>
          <a:xfrm>
            <a:off x="1226851" y="3734975"/>
            <a:ext cx="3321701" cy="351400"/>
          </a:xfrm>
        </p:spPr>
        <p:txBody>
          <a:bodyPr>
            <a:normAutofit/>
          </a:bodyPr>
          <a:lstStyle>
            <a:lvl1pPr marL="0" indent="0">
              <a:buNone/>
              <a:defRPr sz="1680" b="0">
                <a:solidFill>
                  <a:schemeClr val="bg1"/>
                </a:solidFill>
              </a:defRPr>
            </a:lvl1pPr>
          </a:lstStyle>
          <a:p>
            <a:pPr lvl="0"/>
            <a:r>
              <a:rPr lang="en-US"/>
              <a:t>Job Title</a:t>
            </a:r>
          </a:p>
        </p:txBody>
      </p:sp>
      <p:sp>
        <p:nvSpPr>
          <p:cNvPr id="18" name="Text Placeholder 14"/>
          <p:cNvSpPr>
            <a:spLocks noGrp="1"/>
          </p:cNvSpPr>
          <p:nvPr>
            <p:ph type="body" sz="quarter" idx="12" hasCustomPrompt="1"/>
          </p:nvPr>
        </p:nvSpPr>
        <p:spPr>
          <a:xfrm>
            <a:off x="1226851" y="3974418"/>
            <a:ext cx="3321701" cy="351400"/>
          </a:xfrm>
        </p:spPr>
        <p:txBody>
          <a:bodyPr>
            <a:normAutofit/>
          </a:bodyPr>
          <a:lstStyle>
            <a:lvl1pPr marL="0" indent="0">
              <a:buNone/>
              <a:defRPr sz="1680" b="0" i="1">
                <a:solidFill>
                  <a:schemeClr val="bg1"/>
                </a:solidFill>
              </a:defRPr>
            </a:lvl1pPr>
          </a:lstStyle>
          <a:p>
            <a:pPr lvl="0"/>
            <a:r>
              <a:rPr lang="en-US"/>
              <a:t>Date</a:t>
            </a:r>
          </a:p>
        </p:txBody>
      </p:sp>
    </p:spTree>
    <p:extLst>
      <p:ext uri="{BB962C8B-B14F-4D97-AF65-F5344CB8AC3E}">
        <p14:creationId xmlns:p14="http://schemas.microsoft.com/office/powerpoint/2010/main" val="2624565759"/>
      </p:ext>
    </p:extLst>
  </p:cSld>
  <p:clrMapOvr>
    <a:masterClrMapping/>
  </p:clrMapOvr>
  <p:extLst>
    <p:ext uri="{DCECCB84-F9BA-43D5-87BE-67443E8EF086}">
      <p15:sldGuideLst xmlns:p15="http://schemas.microsoft.com/office/powerpoint/2012/main">
        <p15:guide id="1" orient="horz" pos="2208">
          <p15:clr>
            <a:srgbClr val="FBAE40"/>
          </p15:clr>
        </p15:guide>
        <p15:guide id="2" pos="635">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Slide - Constantly Curious">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876802" y="5082859"/>
            <a:ext cx="6867524" cy="1217929"/>
          </a:xfrm>
        </p:spPr>
        <p:txBody>
          <a:bodyPr anchor="t" anchorCtr="0">
            <a:noAutofit/>
          </a:bodyPr>
          <a:lstStyle>
            <a:lvl1pPr algn="l">
              <a:defRPr sz="4200" b="1" baseline="0">
                <a:solidFill>
                  <a:schemeClr val="bg1"/>
                </a:solidFill>
                <a:latin typeface="Calibri" charset="0"/>
              </a:defRPr>
            </a:lvl1pPr>
          </a:lstStyle>
          <a:p>
            <a:r>
              <a:rPr lang="en-US"/>
              <a:t>Click to edit your title</a:t>
            </a:r>
          </a:p>
        </p:txBody>
      </p:sp>
      <p:sp>
        <p:nvSpPr>
          <p:cNvPr id="15" name="Text Placeholder 14"/>
          <p:cNvSpPr>
            <a:spLocks noGrp="1"/>
          </p:cNvSpPr>
          <p:nvPr>
            <p:ph type="body" sz="quarter" idx="10" hasCustomPrompt="1"/>
          </p:nvPr>
        </p:nvSpPr>
        <p:spPr>
          <a:xfrm>
            <a:off x="1226850" y="3495825"/>
            <a:ext cx="3321703" cy="351400"/>
          </a:xfrm>
        </p:spPr>
        <p:txBody>
          <a:bodyPr>
            <a:normAutofit/>
          </a:bodyPr>
          <a:lstStyle>
            <a:lvl1pPr marL="0" indent="0">
              <a:buNone/>
              <a:defRPr sz="1680" b="1">
                <a:solidFill>
                  <a:schemeClr val="bg1"/>
                </a:solidFill>
              </a:defRPr>
            </a:lvl1pPr>
          </a:lstStyle>
          <a:p>
            <a:pPr lvl="0"/>
            <a:r>
              <a:rPr lang="en-US"/>
              <a:t>Name</a:t>
            </a:r>
          </a:p>
        </p:txBody>
      </p:sp>
      <p:sp>
        <p:nvSpPr>
          <p:cNvPr id="16" name="Text Placeholder 14"/>
          <p:cNvSpPr>
            <a:spLocks noGrp="1"/>
          </p:cNvSpPr>
          <p:nvPr>
            <p:ph type="body" sz="quarter" idx="11" hasCustomPrompt="1"/>
          </p:nvPr>
        </p:nvSpPr>
        <p:spPr>
          <a:xfrm>
            <a:off x="1226851" y="3734975"/>
            <a:ext cx="3321701" cy="351400"/>
          </a:xfrm>
        </p:spPr>
        <p:txBody>
          <a:bodyPr>
            <a:normAutofit/>
          </a:bodyPr>
          <a:lstStyle>
            <a:lvl1pPr marL="0" indent="0">
              <a:buNone/>
              <a:defRPr sz="1680" b="0">
                <a:solidFill>
                  <a:schemeClr val="bg1"/>
                </a:solidFill>
              </a:defRPr>
            </a:lvl1pPr>
          </a:lstStyle>
          <a:p>
            <a:pPr lvl="0"/>
            <a:r>
              <a:rPr lang="en-US"/>
              <a:t>Job Title</a:t>
            </a:r>
          </a:p>
        </p:txBody>
      </p:sp>
      <p:sp>
        <p:nvSpPr>
          <p:cNvPr id="18" name="Text Placeholder 14"/>
          <p:cNvSpPr>
            <a:spLocks noGrp="1"/>
          </p:cNvSpPr>
          <p:nvPr>
            <p:ph type="body" sz="quarter" idx="12" hasCustomPrompt="1"/>
          </p:nvPr>
        </p:nvSpPr>
        <p:spPr>
          <a:xfrm>
            <a:off x="1226851" y="3974418"/>
            <a:ext cx="3321701" cy="351400"/>
          </a:xfrm>
        </p:spPr>
        <p:txBody>
          <a:bodyPr>
            <a:normAutofit/>
          </a:bodyPr>
          <a:lstStyle>
            <a:lvl1pPr marL="0" indent="0">
              <a:buNone/>
              <a:defRPr sz="1680" b="0" i="1">
                <a:solidFill>
                  <a:schemeClr val="bg1"/>
                </a:solidFill>
              </a:defRPr>
            </a:lvl1pPr>
          </a:lstStyle>
          <a:p>
            <a:pPr lvl="0"/>
            <a:r>
              <a:rPr lang="en-US"/>
              <a:t>Date</a:t>
            </a:r>
          </a:p>
        </p:txBody>
      </p:sp>
    </p:spTree>
    <p:extLst>
      <p:ext uri="{BB962C8B-B14F-4D97-AF65-F5344CB8AC3E}">
        <p14:creationId xmlns:p14="http://schemas.microsoft.com/office/powerpoint/2010/main" val="552681517"/>
      </p:ext>
    </p:extLst>
  </p:cSld>
  <p:clrMapOvr>
    <a:masterClrMapping/>
  </p:clrMapOvr>
  <p:extLst>
    <p:ext uri="{DCECCB84-F9BA-43D5-87BE-67443E8EF086}">
      <p15:sldGuideLst xmlns:p15="http://schemas.microsoft.com/office/powerpoint/2012/main">
        <p15:guide id="1" orient="horz" pos="2208">
          <p15:clr>
            <a:srgbClr val="FBAE40"/>
          </p15:clr>
        </p15:guide>
        <p15:guide id="2" pos="635">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Slide - Game Changers">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876802" y="5082859"/>
            <a:ext cx="6867524" cy="1217929"/>
          </a:xfrm>
        </p:spPr>
        <p:txBody>
          <a:bodyPr anchor="t" anchorCtr="0">
            <a:noAutofit/>
          </a:bodyPr>
          <a:lstStyle>
            <a:lvl1pPr algn="l">
              <a:defRPr sz="4200" b="1" baseline="0">
                <a:solidFill>
                  <a:schemeClr val="bg1"/>
                </a:solidFill>
                <a:latin typeface="Calibri" charset="0"/>
              </a:defRPr>
            </a:lvl1pPr>
          </a:lstStyle>
          <a:p>
            <a:r>
              <a:rPr lang="en-US"/>
              <a:t>Click to edit your title</a:t>
            </a:r>
          </a:p>
        </p:txBody>
      </p:sp>
      <p:sp>
        <p:nvSpPr>
          <p:cNvPr id="15" name="Text Placeholder 14"/>
          <p:cNvSpPr>
            <a:spLocks noGrp="1"/>
          </p:cNvSpPr>
          <p:nvPr>
            <p:ph type="body" sz="quarter" idx="10" hasCustomPrompt="1"/>
          </p:nvPr>
        </p:nvSpPr>
        <p:spPr>
          <a:xfrm>
            <a:off x="1226850" y="3495825"/>
            <a:ext cx="3321703" cy="351400"/>
          </a:xfrm>
        </p:spPr>
        <p:txBody>
          <a:bodyPr>
            <a:normAutofit/>
          </a:bodyPr>
          <a:lstStyle>
            <a:lvl1pPr marL="0" indent="0">
              <a:buNone/>
              <a:defRPr sz="1680" b="1">
                <a:solidFill>
                  <a:schemeClr val="bg1"/>
                </a:solidFill>
              </a:defRPr>
            </a:lvl1pPr>
          </a:lstStyle>
          <a:p>
            <a:pPr lvl="0"/>
            <a:r>
              <a:rPr lang="en-US"/>
              <a:t>Name</a:t>
            </a:r>
          </a:p>
        </p:txBody>
      </p:sp>
      <p:sp>
        <p:nvSpPr>
          <p:cNvPr id="16" name="Text Placeholder 14"/>
          <p:cNvSpPr>
            <a:spLocks noGrp="1"/>
          </p:cNvSpPr>
          <p:nvPr>
            <p:ph type="body" sz="quarter" idx="11" hasCustomPrompt="1"/>
          </p:nvPr>
        </p:nvSpPr>
        <p:spPr>
          <a:xfrm>
            <a:off x="1226851" y="3734975"/>
            <a:ext cx="3321701" cy="351400"/>
          </a:xfrm>
        </p:spPr>
        <p:txBody>
          <a:bodyPr>
            <a:normAutofit/>
          </a:bodyPr>
          <a:lstStyle>
            <a:lvl1pPr marL="0" indent="0">
              <a:buNone/>
              <a:defRPr sz="1680" b="0">
                <a:solidFill>
                  <a:schemeClr val="bg1"/>
                </a:solidFill>
              </a:defRPr>
            </a:lvl1pPr>
          </a:lstStyle>
          <a:p>
            <a:pPr lvl="0"/>
            <a:r>
              <a:rPr lang="en-US"/>
              <a:t>Job Title</a:t>
            </a:r>
          </a:p>
        </p:txBody>
      </p:sp>
      <p:sp>
        <p:nvSpPr>
          <p:cNvPr id="18" name="Text Placeholder 14"/>
          <p:cNvSpPr>
            <a:spLocks noGrp="1"/>
          </p:cNvSpPr>
          <p:nvPr>
            <p:ph type="body" sz="quarter" idx="12" hasCustomPrompt="1"/>
          </p:nvPr>
        </p:nvSpPr>
        <p:spPr>
          <a:xfrm>
            <a:off x="1226851" y="3974418"/>
            <a:ext cx="3321701" cy="351400"/>
          </a:xfrm>
        </p:spPr>
        <p:txBody>
          <a:bodyPr>
            <a:normAutofit/>
          </a:bodyPr>
          <a:lstStyle>
            <a:lvl1pPr marL="0" indent="0">
              <a:buNone/>
              <a:defRPr sz="1680" b="0" i="1">
                <a:solidFill>
                  <a:schemeClr val="bg1"/>
                </a:solidFill>
              </a:defRPr>
            </a:lvl1pPr>
          </a:lstStyle>
          <a:p>
            <a:pPr lvl="0"/>
            <a:r>
              <a:rPr lang="en-US"/>
              <a:t>Date</a:t>
            </a:r>
          </a:p>
        </p:txBody>
      </p:sp>
    </p:spTree>
    <p:extLst>
      <p:ext uri="{BB962C8B-B14F-4D97-AF65-F5344CB8AC3E}">
        <p14:creationId xmlns:p14="http://schemas.microsoft.com/office/powerpoint/2010/main" val="1308984213"/>
      </p:ext>
    </p:extLst>
  </p:cSld>
  <p:clrMapOvr>
    <a:masterClrMapping/>
  </p:clrMapOvr>
  <p:extLst>
    <p:ext uri="{DCECCB84-F9BA-43D5-87BE-67443E8EF086}">
      <p15:sldGuideLst xmlns:p15="http://schemas.microsoft.com/office/powerpoint/2012/main">
        <p15:guide id="1" orient="horz" pos="2208">
          <p15:clr>
            <a:srgbClr val="FBAE40"/>
          </p15:clr>
        </p15:guide>
        <p15:guide id="2" pos="635">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Slide - Global Citizens">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876802" y="5082859"/>
            <a:ext cx="6867524" cy="1217929"/>
          </a:xfrm>
        </p:spPr>
        <p:txBody>
          <a:bodyPr anchor="t" anchorCtr="0">
            <a:noAutofit/>
          </a:bodyPr>
          <a:lstStyle>
            <a:lvl1pPr algn="l">
              <a:defRPr sz="4200" b="1" baseline="0">
                <a:solidFill>
                  <a:schemeClr val="bg1"/>
                </a:solidFill>
                <a:latin typeface="Calibri" charset="0"/>
              </a:defRPr>
            </a:lvl1pPr>
          </a:lstStyle>
          <a:p>
            <a:r>
              <a:rPr lang="en-US"/>
              <a:t>Click to edit your title</a:t>
            </a:r>
          </a:p>
        </p:txBody>
      </p:sp>
      <p:sp>
        <p:nvSpPr>
          <p:cNvPr id="15" name="Text Placeholder 14"/>
          <p:cNvSpPr>
            <a:spLocks noGrp="1"/>
          </p:cNvSpPr>
          <p:nvPr>
            <p:ph type="body" sz="quarter" idx="10" hasCustomPrompt="1"/>
          </p:nvPr>
        </p:nvSpPr>
        <p:spPr>
          <a:xfrm>
            <a:off x="1226850" y="3495825"/>
            <a:ext cx="3321703" cy="351400"/>
          </a:xfrm>
        </p:spPr>
        <p:txBody>
          <a:bodyPr>
            <a:normAutofit/>
          </a:bodyPr>
          <a:lstStyle>
            <a:lvl1pPr marL="0" indent="0">
              <a:buNone/>
              <a:defRPr sz="1680" b="1">
                <a:solidFill>
                  <a:schemeClr val="bg1"/>
                </a:solidFill>
              </a:defRPr>
            </a:lvl1pPr>
          </a:lstStyle>
          <a:p>
            <a:pPr lvl="0"/>
            <a:r>
              <a:rPr lang="en-US"/>
              <a:t>Name</a:t>
            </a:r>
          </a:p>
        </p:txBody>
      </p:sp>
      <p:sp>
        <p:nvSpPr>
          <p:cNvPr id="16" name="Text Placeholder 14"/>
          <p:cNvSpPr>
            <a:spLocks noGrp="1"/>
          </p:cNvSpPr>
          <p:nvPr>
            <p:ph type="body" sz="quarter" idx="11" hasCustomPrompt="1"/>
          </p:nvPr>
        </p:nvSpPr>
        <p:spPr>
          <a:xfrm>
            <a:off x="1226851" y="3734975"/>
            <a:ext cx="3321701" cy="351400"/>
          </a:xfrm>
        </p:spPr>
        <p:txBody>
          <a:bodyPr>
            <a:normAutofit/>
          </a:bodyPr>
          <a:lstStyle>
            <a:lvl1pPr marL="0" indent="0">
              <a:buNone/>
              <a:defRPr sz="1680" b="0">
                <a:solidFill>
                  <a:schemeClr val="bg1"/>
                </a:solidFill>
              </a:defRPr>
            </a:lvl1pPr>
          </a:lstStyle>
          <a:p>
            <a:pPr lvl="0"/>
            <a:r>
              <a:rPr lang="en-US"/>
              <a:t>Job Title</a:t>
            </a:r>
          </a:p>
        </p:txBody>
      </p:sp>
      <p:sp>
        <p:nvSpPr>
          <p:cNvPr id="18" name="Text Placeholder 14"/>
          <p:cNvSpPr>
            <a:spLocks noGrp="1"/>
          </p:cNvSpPr>
          <p:nvPr>
            <p:ph type="body" sz="quarter" idx="12" hasCustomPrompt="1"/>
          </p:nvPr>
        </p:nvSpPr>
        <p:spPr>
          <a:xfrm>
            <a:off x="1226851" y="3974418"/>
            <a:ext cx="3321701" cy="351400"/>
          </a:xfrm>
        </p:spPr>
        <p:txBody>
          <a:bodyPr>
            <a:normAutofit/>
          </a:bodyPr>
          <a:lstStyle>
            <a:lvl1pPr marL="0" indent="0">
              <a:buNone/>
              <a:defRPr sz="1680" b="0" i="1">
                <a:solidFill>
                  <a:schemeClr val="bg1"/>
                </a:solidFill>
              </a:defRPr>
            </a:lvl1pPr>
          </a:lstStyle>
          <a:p>
            <a:pPr lvl="0"/>
            <a:r>
              <a:rPr lang="en-US"/>
              <a:t>Date</a:t>
            </a:r>
          </a:p>
        </p:txBody>
      </p:sp>
    </p:spTree>
    <p:extLst>
      <p:ext uri="{BB962C8B-B14F-4D97-AF65-F5344CB8AC3E}">
        <p14:creationId xmlns:p14="http://schemas.microsoft.com/office/powerpoint/2010/main" val="1521719265"/>
      </p:ext>
    </p:extLst>
  </p:cSld>
  <p:clrMapOvr>
    <a:masterClrMapping/>
  </p:clrMapOvr>
  <p:extLst>
    <p:ext uri="{DCECCB84-F9BA-43D5-87BE-67443E8EF086}">
      <p15:sldGuideLst xmlns:p15="http://schemas.microsoft.com/office/powerpoint/2012/main">
        <p15:guide id="1" orient="horz" pos="2208">
          <p15:clr>
            <a:srgbClr val="FBAE40"/>
          </p15:clr>
        </p15:guide>
        <p15:guide id="2" pos="635">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A1C6A-C9DB-5D21-05D7-E8024199186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B4183ED-C725-BB20-A517-500FA5A009E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6F8A257-E7D5-36F0-F69B-5C0A1040ED3E}"/>
              </a:ext>
            </a:extLst>
          </p:cNvPr>
          <p:cNvSpPr>
            <a:spLocks noGrp="1"/>
          </p:cNvSpPr>
          <p:nvPr>
            <p:ph type="dt" sz="half" idx="10"/>
          </p:nvPr>
        </p:nvSpPr>
        <p:spPr/>
        <p:txBody>
          <a:bodyPr/>
          <a:lstStyle/>
          <a:p>
            <a:fld id="{E6AFB37C-8DD4-49B0-B86D-D6887BD98883}" type="datetimeFigureOut">
              <a:rPr lang="en-IN" smtClean="0"/>
              <a:t>09/03/25</a:t>
            </a:fld>
            <a:endParaRPr lang="en-IN"/>
          </a:p>
        </p:txBody>
      </p:sp>
      <p:sp>
        <p:nvSpPr>
          <p:cNvPr id="5" name="Footer Placeholder 4">
            <a:extLst>
              <a:ext uri="{FF2B5EF4-FFF2-40B4-BE49-F238E27FC236}">
                <a16:creationId xmlns:a16="http://schemas.microsoft.com/office/drawing/2014/main" id="{AC610FBF-23EC-CBB3-E8D3-36A0BAAB925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AF71EED-ACC0-5FCB-DE2F-2AD979D65207}"/>
              </a:ext>
            </a:extLst>
          </p:cNvPr>
          <p:cNvSpPr>
            <a:spLocks noGrp="1"/>
          </p:cNvSpPr>
          <p:nvPr>
            <p:ph type="sldNum" sz="quarter" idx="12"/>
          </p:nvPr>
        </p:nvSpPr>
        <p:spPr/>
        <p:txBody>
          <a:bodyPr/>
          <a:lstStyle/>
          <a:p>
            <a:fld id="{107F2FC9-6DE8-4183-8DDC-3B42CD4C1C1A}" type="slidenum">
              <a:rPr lang="en-IN" smtClean="0"/>
              <a:t>‹#›</a:t>
            </a:fld>
            <a:endParaRPr lang="en-IN"/>
          </a:p>
        </p:txBody>
      </p:sp>
    </p:spTree>
    <p:extLst>
      <p:ext uri="{BB962C8B-B14F-4D97-AF65-F5344CB8AC3E}">
        <p14:creationId xmlns:p14="http://schemas.microsoft.com/office/powerpoint/2010/main" val="9302627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Slide - Intellectually Restless">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876802" y="5082859"/>
            <a:ext cx="6867524" cy="1217929"/>
          </a:xfrm>
        </p:spPr>
        <p:txBody>
          <a:bodyPr anchor="t" anchorCtr="0">
            <a:noAutofit/>
          </a:bodyPr>
          <a:lstStyle>
            <a:lvl1pPr algn="l">
              <a:defRPr sz="4200" b="1" baseline="0">
                <a:solidFill>
                  <a:schemeClr val="bg1"/>
                </a:solidFill>
                <a:latin typeface="Calibri" charset="0"/>
              </a:defRPr>
            </a:lvl1pPr>
          </a:lstStyle>
          <a:p>
            <a:r>
              <a:rPr lang="en-US"/>
              <a:t>Click to edit your title</a:t>
            </a:r>
          </a:p>
        </p:txBody>
      </p:sp>
      <p:sp>
        <p:nvSpPr>
          <p:cNvPr id="15" name="Text Placeholder 14"/>
          <p:cNvSpPr>
            <a:spLocks noGrp="1"/>
          </p:cNvSpPr>
          <p:nvPr>
            <p:ph type="body" sz="quarter" idx="10" hasCustomPrompt="1"/>
          </p:nvPr>
        </p:nvSpPr>
        <p:spPr>
          <a:xfrm>
            <a:off x="1226850" y="3495825"/>
            <a:ext cx="3321703" cy="351400"/>
          </a:xfrm>
        </p:spPr>
        <p:txBody>
          <a:bodyPr>
            <a:normAutofit/>
          </a:bodyPr>
          <a:lstStyle>
            <a:lvl1pPr marL="0" indent="0">
              <a:buNone/>
              <a:defRPr sz="1680" b="1">
                <a:solidFill>
                  <a:schemeClr val="bg1"/>
                </a:solidFill>
              </a:defRPr>
            </a:lvl1pPr>
          </a:lstStyle>
          <a:p>
            <a:pPr lvl="0"/>
            <a:r>
              <a:rPr lang="en-US"/>
              <a:t>Name</a:t>
            </a:r>
          </a:p>
        </p:txBody>
      </p:sp>
      <p:sp>
        <p:nvSpPr>
          <p:cNvPr id="16" name="Text Placeholder 14"/>
          <p:cNvSpPr>
            <a:spLocks noGrp="1"/>
          </p:cNvSpPr>
          <p:nvPr>
            <p:ph type="body" sz="quarter" idx="11" hasCustomPrompt="1"/>
          </p:nvPr>
        </p:nvSpPr>
        <p:spPr>
          <a:xfrm>
            <a:off x="1226851" y="3734975"/>
            <a:ext cx="3321701" cy="351400"/>
          </a:xfrm>
        </p:spPr>
        <p:txBody>
          <a:bodyPr>
            <a:normAutofit/>
          </a:bodyPr>
          <a:lstStyle>
            <a:lvl1pPr marL="0" indent="0">
              <a:buNone/>
              <a:defRPr sz="1680" b="0">
                <a:solidFill>
                  <a:schemeClr val="bg1"/>
                </a:solidFill>
              </a:defRPr>
            </a:lvl1pPr>
          </a:lstStyle>
          <a:p>
            <a:pPr lvl="0"/>
            <a:r>
              <a:rPr lang="en-US"/>
              <a:t>Job Title</a:t>
            </a:r>
          </a:p>
        </p:txBody>
      </p:sp>
      <p:sp>
        <p:nvSpPr>
          <p:cNvPr id="18" name="Text Placeholder 14"/>
          <p:cNvSpPr>
            <a:spLocks noGrp="1"/>
          </p:cNvSpPr>
          <p:nvPr>
            <p:ph type="body" sz="quarter" idx="12" hasCustomPrompt="1"/>
          </p:nvPr>
        </p:nvSpPr>
        <p:spPr>
          <a:xfrm>
            <a:off x="1226851" y="3974418"/>
            <a:ext cx="3321701" cy="351400"/>
          </a:xfrm>
        </p:spPr>
        <p:txBody>
          <a:bodyPr>
            <a:normAutofit/>
          </a:bodyPr>
          <a:lstStyle>
            <a:lvl1pPr marL="0" indent="0">
              <a:buNone/>
              <a:defRPr sz="1680" b="0" i="1">
                <a:solidFill>
                  <a:schemeClr val="bg1"/>
                </a:solidFill>
              </a:defRPr>
            </a:lvl1pPr>
          </a:lstStyle>
          <a:p>
            <a:pPr lvl="0"/>
            <a:r>
              <a:rPr lang="en-US"/>
              <a:t>Date</a:t>
            </a:r>
          </a:p>
        </p:txBody>
      </p:sp>
    </p:spTree>
    <p:extLst>
      <p:ext uri="{BB962C8B-B14F-4D97-AF65-F5344CB8AC3E}">
        <p14:creationId xmlns:p14="http://schemas.microsoft.com/office/powerpoint/2010/main" val="2793070663"/>
      </p:ext>
    </p:extLst>
  </p:cSld>
  <p:clrMapOvr>
    <a:masterClrMapping/>
  </p:clrMapOvr>
  <p:extLst>
    <p:ext uri="{DCECCB84-F9BA-43D5-87BE-67443E8EF086}">
      <p15:sldGuideLst xmlns:p15="http://schemas.microsoft.com/office/powerpoint/2012/main">
        <p15:guide id="1" orient="horz" pos="2208">
          <p15:clr>
            <a:srgbClr val="FBAE40"/>
          </p15:clr>
        </p15:guide>
        <p15:guide id="2" pos="635">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Slide - Open Minde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876802" y="5082859"/>
            <a:ext cx="6867524" cy="1217929"/>
          </a:xfrm>
        </p:spPr>
        <p:txBody>
          <a:bodyPr anchor="t" anchorCtr="0">
            <a:noAutofit/>
          </a:bodyPr>
          <a:lstStyle>
            <a:lvl1pPr algn="l">
              <a:defRPr sz="4200" b="1" baseline="0">
                <a:solidFill>
                  <a:schemeClr val="bg1"/>
                </a:solidFill>
                <a:latin typeface="Calibri" charset="0"/>
              </a:defRPr>
            </a:lvl1pPr>
          </a:lstStyle>
          <a:p>
            <a:r>
              <a:rPr lang="en-US"/>
              <a:t>Click to edit your title</a:t>
            </a:r>
          </a:p>
        </p:txBody>
      </p:sp>
      <p:sp>
        <p:nvSpPr>
          <p:cNvPr id="15" name="Text Placeholder 14"/>
          <p:cNvSpPr>
            <a:spLocks noGrp="1"/>
          </p:cNvSpPr>
          <p:nvPr>
            <p:ph type="body" sz="quarter" idx="10" hasCustomPrompt="1"/>
          </p:nvPr>
        </p:nvSpPr>
        <p:spPr>
          <a:xfrm>
            <a:off x="1226850" y="3495825"/>
            <a:ext cx="3321703" cy="351400"/>
          </a:xfrm>
        </p:spPr>
        <p:txBody>
          <a:bodyPr>
            <a:normAutofit/>
          </a:bodyPr>
          <a:lstStyle>
            <a:lvl1pPr marL="0" indent="0">
              <a:buNone/>
              <a:defRPr sz="1680" b="1">
                <a:solidFill>
                  <a:schemeClr val="bg1"/>
                </a:solidFill>
              </a:defRPr>
            </a:lvl1pPr>
          </a:lstStyle>
          <a:p>
            <a:pPr lvl="0"/>
            <a:r>
              <a:rPr lang="en-US"/>
              <a:t>Name</a:t>
            </a:r>
          </a:p>
        </p:txBody>
      </p:sp>
      <p:sp>
        <p:nvSpPr>
          <p:cNvPr id="16" name="Text Placeholder 14"/>
          <p:cNvSpPr>
            <a:spLocks noGrp="1"/>
          </p:cNvSpPr>
          <p:nvPr>
            <p:ph type="body" sz="quarter" idx="11" hasCustomPrompt="1"/>
          </p:nvPr>
        </p:nvSpPr>
        <p:spPr>
          <a:xfrm>
            <a:off x="1226851" y="3734975"/>
            <a:ext cx="3321701" cy="351400"/>
          </a:xfrm>
        </p:spPr>
        <p:txBody>
          <a:bodyPr>
            <a:normAutofit/>
          </a:bodyPr>
          <a:lstStyle>
            <a:lvl1pPr marL="0" indent="0">
              <a:buNone/>
              <a:defRPr sz="1680" b="0">
                <a:solidFill>
                  <a:schemeClr val="bg1"/>
                </a:solidFill>
              </a:defRPr>
            </a:lvl1pPr>
          </a:lstStyle>
          <a:p>
            <a:pPr lvl="0"/>
            <a:r>
              <a:rPr lang="en-US"/>
              <a:t>Job Title</a:t>
            </a:r>
          </a:p>
        </p:txBody>
      </p:sp>
      <p:sp>
        <p:nvSpPr>
          <p:cNvPr id="18" name="Text Placeholder 14"/>
          <p:cNvSpPr>
            <a:spLocks noGrp="1"/>
          </p:cNvSpPr>
          <p:nvPr>
            <p:ph type="body" sz="quarter" idx="12" hasCustomPrompt="1"/>
          </p:nvPr>
        </p:nvSpPr>
        <p:spPr>
          <a:xfrm>
            <a:off x="1226851" y="3974418"/>
            <a:ext cx="3321701" cy="351400"/>
          </a:xfrm>
        </p:spPr>
        <p:txBody>
          <a:bodyPr>
            <a:normAutofit/>
          </a:bodyPr>
          <a:lstStyle>
            <a:lvl1pPr marL="0" indent="0">
              <a:buNone/>
              <a:defRPr sz="1680" b="0" i="1">
                <a:solidFill>
                  <a:schemeClr val="bg1"/>
                </a:solidFill>
              </a:defRPr>
            </a:lvl1pPr>
          </a:lstStyle>
          <a:p>
            <a:pPr lvl="0"/>
            <a:r>
              <a:rPr lang="en-US"/>
              <a:t>Date</a:t>
            </a:r>
          </a:p>
        </p:txBody>
      </p:sp>
    </p:spTree>
    <p:extLst>
      <p:ext uri="{BB962C8B-B14F-4D97-AF65-F5344CB8AC3E}">
        <p14:creationId xmlns:p14="http://schemas.microsoft.com/office/powerpoint/2010/main" val="3801943528"/>
      </p:ext>
    </p:extLst>
  </p:cSld>
  <p:clrMapOvr>
    <a:masterClrMapping/>
  </p:clrMapOvr>
  <p:extLst>
    <p:ext uri="{DCECCB84-F9BA-43D5-87BE-67443E8EF086}">
      <p15:sldGuideLst xmlns:p15="http://schemas.microsoft.com/office/powerpoint/2012/main">
        <p15:guide id="1" orient="horz" pos="2208">
          <p15:clr>
            <a:srgbClr val="FBAE40"/>
          </p15:clr>
        </p15:guide>
        <p15:guide id="2" pos="635">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Slide - Problem Solvers">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876802" y="5082859"/>
            <a:ext cx="6867524" cy="1217929"/>
          </a:xfrm>
        </p:spPr>
        <p:txBody>
          <a:bodyPr anchor="t" anchorCtr="0">
            <a:noAutofit/>
          </a:bodyPr>
          <a:lstStyle>
            <a:lvl1pPr algn="l">
              <a:defRPr sz="4200" b="1" baseline="0">
                <a:solidFill>
                  <a:schemeClr val="bg1"/>
                </a:solidFill>
                <a:latin typeface="Calibri" charset="0"/>
              </a:defRPr>
            </a:lvl1pPr>
          </a:lstStyle>
          <a:p>
            <a:r>
              <a:rPr lang="en-US"/>
              <a:t>Click to edit your title</a:t>
            </a:r>
          </a:p>
        </p:txBody>
      </p:sp>
      <p:sp>
        <p:nvSpPr>
          <p:cNvPr id="15" name="Text Placeholder 14"/>
          <p:cNvSpPr>
            <a:spLocks noGrp="1"/>
          </p:cNvSpPr>
          <p:nvPr>
            <p:ph type="body" sz="quarter" idx="10" hasCustomPrompt="1"/>
          </p:nvPr>
        </p:nvSpPr>
        <p:spPr>
          <a:xfrm>
            <a:off x="1226850" y="3495825"/>
            <a:ext cx="3321703" cy="351400"/>
          </a:xfrm>
        </p:spPr>
        <p:txBody>
          <a:bodyPr>
            <a:normAutofit/>
          </a:bodyPr>
          <a:lstStyle>
            <a:lvl1pPr marL="0" indent="0">
              <a:buNone/>
              <a:defRPr sz="1680" b="1">
                <a:solidFill>
                  <a:schemeClr val="bg1"/>
                </a:solidFill>
              </a:defRPr>
            </a:lvl1pPr>
          </a:lstStyle>
          <a:p>
            <a:pPr lvl="0"/>
            <a:r>
              <a:rPr lang="en-US"/>
              <a:t>Name</a:t>
            </a:r>
          </a:p>
        </p:txBody>
      </p:sp>
      <p:sp>
        <p:nvSpPr>
          <p:cNvPr id="16" name="Text Placeholder 14"/>
          <p:cNvSpPr>
            <a:spLocks noGrp="1"/>
          </p:cNvSpPr>
          <p:nvPr>
            <p:ph type="body" sz="quarter" idx="11" hasCustomPrompt="1"/>
          </p:nvPr>
        </p:nvSpPr>
        <p:spPr>
          <a:xfrm>
            <a:off x="1226851" y="3734975"/>
            <a:ext cx="3321701" cy="351400"/>
          </a:xfrm>
        </p:spPr>
        <p:txBody>
          <a:bodyPr>
            <a:normAutofit/>
          </a:bodyPr>
          <a:lstStyle>
            <a:lvl1pPr marL="0" indent="0">
              <a:buNone/>
              <a:defRPr sz="1680" b="0">
                <a:solidFill>
                  <a:schemeClr val="bg1"/>
                </a:solidFill>
              </a:defRPr>
            </a:lvl1pPr>
          </a:lstStyle>
          <a:p>
            <a:pPr lvl="0"/>
            <a:r>
              <a:rPr lang="en-US"/>
              <a:t>Job Title</a:t>
            </a:r>
          </a:p>
        </p:txBody>
      </p:sp>
      <p:sp>
        <p:nvSpPr>
          <p:cNvPr id="18" name="Text Placeholder 14"/>
          <p:cNvSpPr>
            <a:spLocks noGrp="1"/>
          </p:cNvSpPr>
          <p:nvPr>
            <p:ph type="body" sz="quarter" idx="12" hasCustomPrompt="1"/>
          </p:nvPr>
        </p:nvSpPr>
        <p:spPr>
          <a:xfrm>
            <a:off x="1226851" y="3974418"/>
            <a:ext cx="3321701" cy="351400"/>
          </a:xfrm>
        </p:spPr>
        <p:txBody>
          <a:bodyPr>
            <a:normAutofit/>
          </a:bodyPr>
          <a:lstStyle>
            <a:lvl1pPr marL="0" indent="0">
              <a:buNone/>
              <a:defRPr sz="1680" b="0" i="1">
                <a:solidFill>
                  <a:schemeClr val="bg1"/>
                </a:solidFill>
              </a:defRPr>
            </a:lvl1pPr>
          </a:lstStyle>
          <a:p>
            <a:pPr lvl="0"/>
            <a:r>
              <a:rPr lang="en-US"/>
              <a:t>Date</a:t>
            </a:r>
          </a:p>
        </p:txBody>
      </p:sp>
    </p:spTree>
    <p:extLst>
      <p:ext uri="{BB962C8B-B14F-4D97-AF65-F5344CB8AC3E}">
        <p14:creationId xmlns:p14="http://schemas.microsoft.com/office/powerpoint/2010/main" val="2276590961"/>
      </p:ext>
    </p:extLst>
  </p:cSld>
  <p:clrMapOvr>
    <a:masterClrMapping/>
  </p:clrMapOvr>
  <p:extLst>
    <p:ext uri="{DCECCB84-F9BA-43D5-87BE-67443E8EF086}">
      <p15:sldGuideLst xmlns:p15="http://schemas.microsoft.com/office/powerpoint/2012/main">
        <p15:guide id="1" orient="horz" pos="2208">
          <p15:clr>
            <a:srgbClr val="FBAE40"/>
          </p15:clr>
        </p15:guide>
        <p15:guide id="2" pos="635">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Slide - World Class">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876802" y="5082859"/>
            <a:ext cx="6867524" cy="1217929"/>
          </a:xfrm>
        </p:spPr>
        <p:txBody>
          <a:bodyPr anchor="t" anchorCtr="0">
            <a:noAutofit/>
          </a:bodyPr>
          <a:lstStyle>
            <a:lvl1pPr algn="l">
              <a:defRPr sz="4200" b="1" baseline="0">
                <a:solidFill>
                  <a:schemeClr val="bg1"/>
                </a:solidFill>
                <a:latin typeface="Calibri" charset="0"/>
              </a:defRPr>
            </a:lvl1pPr>
          </a:lstStyle>
          <a:p>
            <a:r>
              <a:rPr lang="en-US"/>
              <a:t>Click to edit your title</a:t>
            </a:r>
          </a:p>
        </p:txBody>
      </p:sp>
      <p:sp>
        <p:nvSpPr>
          <p:cNvPr id="15" name="Text Placeholder 14"/>
          <p:cNvSpPr>
            <a:spLocks noGrp="1"/>
          </p:cNvSpPr>
          <p:nvPr>
            <p:ph type="body" sz="quarter" idx="10" hasCustomPrompt="1"/>
          </p:nvPr>
        </p:nvSpPr>
        <p:spPr>
          <a:xfrm>
            <a:off x="1226850" y="3495825"/>
            <a:ext cx="3321703" cy="351400"/>
          </a:xfrm>
        </p:spPr>
        <p:txBody>
          <a:bodyPr>
            <a:normAutofit/>
          </a:bodyPr>
          <a:lstStyle>
            <a:lvl1pPr marL="0" indent="0">
              <a:buNone/>
              <a:defRPr sz="1680" b="1">
                <a:solidFill>
                  <a:schemeClr val="bg1"/>
                </a:solidFill>
              </a:defRPr>
            </a:lvl1pPr>
          </a:lstStyle>
          <a:p>
            <a:pPr lvl="0"/>
            <a:r>
              <a:rPr lang="en-US"/>
              <a:t>Name</a:t>
            </a:r>
          </a:p>
        </p:txBody>
      </p:sp>
      <p:sp>
        <p:nvSpPr>
          <p:cNvPr id="16" name="Text Placeholder 14"/>
          <p:cNvSpPr>
            <a:spLocks noGrp="1"/>
          </p:cNvSpPr>
          <p:nvPr>
            <p:ph type="body" sz="quarter" idx="11" hasCustomPrompt="1"/>
          </p:nvPr>
        </p:nvSpPr>
        <p:spPr>
          <a:xfrm>
            <a:off x="1226851" y="3734975"/>
            <a:ext cx="3321701" cy="351400"/>
          </a:xfrm>
        </p:spPr>
        <p:txBody>
          <a:bodyPr>
            <a:normAutofit/>
          </a:bodyPr>
          <a:lstStyle>
            <a:lvl1pPr marL="0" indent="0">
              <a:buNone/>
              <a:defRPr sz="1680" b="0">
                <a:solidFill>
                  <a:schemeClr val="bg1"/>
                </a:solidFill>
              </a:defRPr>
            </a:lvl1pPr>
          </a:lstStyle>
          <a:p>
            <a:pPr lvl="0"/>
            <a:r>
              <a:rPr lang="en-US"/>
              <a:t>Job Title</a:t>
            </a:r>
          </a:p>
        </p:txBody>
      </p:sp>
      <p:sp>
        <p:nvSpPr>
          <p:cNvPr id="18" name="Text Placeholder 14"/>
          <p:cNvSpPr>
            <a:spLocks noGrp="1"/>
          </p:cNvSpPr>
          <p:nvPr>
            <p:ph type="body" sz="quarter" idx="12" hasCustomPrompt="1"/>
          </p:nvPr>
        </p:nvSpPr>
        <p:spPr>
          <a:xfrm>
            <a:off x="1226851" y="3974418"/>
            <a:ext cx="3321701" cy="351400"/>
          </a:xfrm>
        </p:spPr>
        <p:txBody>
          <a:bodyPr>
            <a:normAutofit/>
          </a:bodyPr>
          <a:lstStyle>
            <a:lvl1pPr marL="0" indent="0">
              <a:buNone/>
              <a:defRPr sz="1680" b="0" i="1">
                <a:solidFill>
                  <a:schemeClr val="bg1"/>
                </a:solidFill>
              </a:defRPr>
            </a:lvl1pPr>
          </a:lstStyle>
          <a:p>
            <a:pPr lvl="0"/>
            <a:r>
              <a:rPr lang="en-US"/>
              <a:t>Date</a:t>
            </a:r>
          </a:p>
        </p:txBody>
      </p:sp>
    </p:spTree>
    <p:extLst>
      <p:ext uri="{BB962C8B-B14F-4D97-AF65-F5344CB8AC3E}">
        <p14:creationId xmlns:p14="http://schemas.microsoft.com/office/powerpoint/2010/main" val="4075068113"/>
      </p:ext>
    </p:extLst>
  </p:cSld>
  <p:clrMapOvr>
    <a:masterClrMapping/>
  </p:clrMapOvr>
  <p:extLst>
    <p:ext uri="{DCECCB84-F9BA-43D5-87BE-67443E8EF086}">
      <p15:sldGuideLst xmlns:p15="http://schemas.microsoft.com/office/powerpoint/2012/main">
        <p15:guide id="1" orient="horz" pos="2208">
          <p15:clr>
            <a:srgbClr val="FBAE40"/>
          </p15:clr>
        </p15:guide>
        <p15:guide id="2" pos="635">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1825718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9"/>
            <a:ext cx="10515600" cy="2852737"/>
          </a:xfrm>
        </p:spPr>
        <p:txBody>
          <a:bodyPr anchor="b"/>
          <a:lstStyle>
            <a:lvl1pPr>
              <a:defRPr sz="5400"/>
            </a:lvl1pPr>
          </a:lstStyle>
          <a:p>
            <a:r>
              <a:rPr lang="en-US"/>
              <a:t>Click to edit Master title style</a:t>
            </a:r>
          </a:p>
        </p:txBody>
      </p:sp>
      <p:sp>
        <p:nvSpPr>
          <p:cNvPr id="3" name="Text Placeholder 2"/>
          <p:cNvSpPr>
            <a:spLocks noGrp="1"/>
          </p:cNvSpPr>
          <p:nvPr>
            <p:ph type="body" idx="1"/>
          </p:nvPr>
        </p:nvSpPr>
        <p:spPr>
          <a:xfrm>
            <a:off x="831851" y="4589464"/>
            <a:ext cx="10515600" cy="1361756"/>
          </a:xfrm>
        </p:spPr>
        <p:txBody>
          <a:bodyPr/>
          <a:lstStyle>
            <a:lvl1pPr marL="0" indent="0">
              <a:buNone/>
              <a:defRPr sz="2160">
                <a:solidFill>
                  <a:schemeClr val="tx1">
                    <a:tint val="75000"/>
                  </a:schemeClr>
                </a:solidFill>
              </a:defRPr>
            </a:lvl1pPr>
            <a:lvl2pPr marL="411480" indent="0">
              <a:buNone/>
              <a:defRPr sz="1800">
                <a:solidFill>
                  <a:schemeClr val="tx1">
                    <a:tint val="75000"/>
                  </a:schemeClr>
                </a:solidFill>
              </a:defRPr>
            </a:lvl2pPr>
            <a:lvl3pPr marL="822960" indent="0">
              <a:buNone/>
              <a:defRPr sz="1620">
                <a:solidFill>
                  <a:schemeClr val="tx1">
                    <a:tint val="75000"/>
                  </a:schemeClr>
                </a:solidFill>
              </a:defRPr>
            </a:lvl3pPr>
            <a:lvl4pPr marL="1234440" indent="0">
              <a:buNone/>
              <a:defRPr sz="1440">
                <a:solidFill>
                  <a:schemeClr val="tx1">
                    <a:tint val="75000"/>
                  </a:schemeClr>
                </a:solidFill>
              </a:defRPr>
            </a:lvl4pPr>
            <a:lvl5pPr marL="1645920" indent="0">
              <a:buNone/>
              <a:defRPr sz="1440">
                <a:solidFill>
                  <a:schemeClr val="tx1">
                    <a:tint val="75000"/>
                  </a:schemeClr>
                </a:solidFill>
              </a:defRPr>
            </a:lvl5pPr>
            <a:lvl6pPr marL="2057400" indent="0">
              <a:buNone/>
              <a:defRPr sz="1440">
                <a:solidFill>
                  <a:schemeClr val="tx1">
                    <a:tint val="75000"/>
                  </a:schemeClr>
                </a:solidFill>
              </a:defRPr>
            </a:lvl6pPr>
            <a:lvl7pPr marL="2468880" indent="0">
              <a:buNone/>
              <a:defRPr sz="1440">
                <a:solidFill>
                  <a:schemeClr val="tx1">
                    <a:tint val="75000"/>
                  </a:schemeClr>
                </a:solidFill>
              </a:defRPr>
            </a:lvl7pPr>
            <a:lvl8pPr marL="2880360" indent="0">
              <a:buNone/>
              <a:defRPr sz="1440">
                <a:solidFill>
                  <a:schemeClr val="tx1">
                    <a:tint val="75000"/>
                  </a:schemeClr>
                </a:solidFill>
              </a:defRPr>
            </a:lvl8pPr>
            <a:lvl9pPr marL="3291840" indent="0">
              <a:buNone/>
              <a:defRPr sz="144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426584317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7"/>
            <a:ext cx="5181600" cy="412559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7"/>
            <a:ext cx="5181600" cy="412559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6883998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160" b="1"/>
            </a:lvl1pPr>
            <a:lvl2pPr marL="411480" indent="0">
              <a:buNone/>
              <a:defRPr sz="1800" b="1"/>
            </a:lvl2pPr>
            <a:lvl3pPr marL="822960" indent="0">
              <a:buNone/>
              <a:defRPr sz="1620" b="1"/>
            </a:lvl3pPr>
            <a:lvl4pPr marL="1234440" indent="0">
              <a:buNone/>
              <a:defRPr sz="1440" b="1"/>
            </a:lvl4pPr>
            <a:lvl5pPr marL="1645920" indent="0">
              <a:buNone/>
              <a:defRPr sz="1440" b="1"/>
            </a:lvl5pPr>
            <a:lvl6pPr marL="2057400" indent="0">
              <a:buNone/>
              <a:defRPr sz="1440" b="1"/>
            </a:lvl6pPr>
            <a:lvl7pPr marL="2468880" indent="0">
              <a:buNone/>
              <a:defRPr sz="1440" b="1"/>
            </a:lvl7pPr>
            <a:lvl8pPr marL="2880360" indent="0">
              <a:buNone/>
              <a:defRPr sz="1440" b="1"/>
            </a:lvl8pPr>
            <a:lvl9pPr marL="3291840" indent="0">
              <a:buNone/>
              <a:defRPr sz="1440" b="1"/>
            </a:lvl9pPr>
          </a:lstStyle>
          <a:p>
            <a:pPr lvl="0"/>
            <a:r>
              <a:rPr lang="en-US"/>
              <a:t>Edit Master text styles</a:t>
            </a:r>
          </a:p>
        </p:txBody>
      </p:sp>
      <p:sp>
        <p:nvSpPr>
          <p:cNvPr id="4" name="Content Placeholder 3"/>
          <p:cNvSpPr>
            <a:spLocks noGrp="1"/>
          </p:cNvSpPr>
          <p:nvPr>
            <p:ph sz="half" idx="2"/>
          </p:nvPr>
        </p:nvSpPr>
        <p:spPr>
          <a:xfrm>
            <a:off x="839789" y="2505076"/>
            <a:ext cx="5157787" cy="344614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160" b="1"/>
            </a:lvl1pPr>
            <a:lvl2pPr marL="411480" indent="0">
              <a:buNone/>
              <a:defRPr sz="1800" b="1"/>
            </a:lvl2pPr>
            <a:lvl3pPr marL="822960" indent="0">
              <a:buNone/>
              <a:defRPr sz="1620" b="1"/>
            </a:lvl3pPr>
            <a:lvl4pPr marL="1234440" indent="0">
              <a:buNone/>
              <a:defRPr sz="1440" b="1"/>
            </a:lvl4pPr>
            <a:lvl5pPr marL="1645920" indent="0">
              <a:buNone/>
              <a:defRPr sz="1440" b="1"/>
            </a:lvl5pPr>
            <a:lvl6pPr marL="2057400" indent="0">
              <a:buNone/>
              <a:defRPr sz="1440" b="1"/>
            </a:lvl6pPr>
            <a:lvl7pPr marL="2468880" indent="0">
              <a:buNone/>
              <a:defRPr sz="1440" b="1"/>
            </a:lvl7pPr>
            <a:lvl8pPr marL="2880360" indent="0">
              <a:buNone/>
              <a:defRPr sz="1440" b="1"/>
            </a:lvl8pPr>
            <a:lvl9pPr marL="3291840" indent="0">
              <a:buNone/>
              <a:defRPr sz="1440" b="1"/>
            </a:lvl9pPr>
          </a:lstStyle>
          <a:p>
            <a:pPr lvl="0"/>
            <a:r>
              <a:rPr lang="en-US"/>
              <a:t>Edit Master text styles</a:t>
            </a:r>
          </a:p>
        </p:txBody>
      </p:sp>
      <p:sp>
        <p:nvSpPr>
          <p:cNvPr id="6" name="Content Placeholder 5"/>
          <p:cNvSpPr>
            <a:spLocks noGrp="1"/>
          </p:cNvSpPr>
          <p:nvPr>
            <p:ph sz="quarter" idx="4"/>
          </p:nvPr>
        </p:nvSpPr>
        <p:spPr>
          <a:xfrm>
            <a:off x="6172201" y="2505076"/>
            <a:ext cx="5183188" cy="344614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9495826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1714183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Introduction slid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365125"/>
            <a:ext cx="10515600" cy="2857046"/>
          </a:xfrm>
        </p:spPr>
        <p:txBody>
          <a:bodyPr anchor="t" anchorCtr="0">
            <a:normAutofit/>
          </a:bodyPr>
          <a:lstStyle>
            <a:lvl1pPr>
              <a:defRPr sz="4800" baseline="0">
                <a:solidFill>
                  <a:schemeClr val="bg1"/>
                </a:solidFill>
              </a:defRPr>
            </a:lvl1pPr>
          </a:lstStyle>
          <a:p>
            <a:r>
              <a:rPr lang="en-US"/>
              <a:t>Title</a:t>
            </a:r>
          </a:p>
        </p:txBody>
      </p:sp>
    </p:spTree>
    <p:extLst>
      <p:ext uri="{BB962C8B-B14F-4D97-AF65-F5344CB8AC3E}">
        <p14:creationId xmlns:p14="http://schemas.microsoft.com/office/powerpoint/2010/main" val="37608063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0EE65-01F4-C8F7-E815-4DA56192AAC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100DCCF-D47D-0659-28C5-7E02D6D5382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2B6012D-6626-7AE4-07DD-3D8A7640783D}"/>
              </a:ext>
            </a:extLst>
          </p:cNvPr>
          <p:cNvSpPr>
            <a:spLocks noGrp="1"/>
          </p:cNvSpPr>
          <p:nvPr>
            <p:ph type="dt" sz="half" idx="10"/>
          </p:nvPr>
        </p:nvSpPr>
        <p:spPr/>
        <p:txBody>
          <a:bodyPr/>
          <a:lstStyle/>
          <a:p>
            <a:fld id="{E6AFB37C-8DD4-49B0-B86D-D6887BD98883}" type="datetimeFigureOut">
              <a:rPr lang="en-IN" smtClean="0"/>
              <a:t>09/03/25</a:t>
            </a:fld>
            <a:endParaRPr lang="en-IN"/>
          </a:p>
        </p:txBody>
      </p:sp>
      <p:sp>
        <p:nvSpPr>
          <p:cNvPr id="5" name="Footer Placeholder 4">
            <a:extLst>
              <a:ext uri="{FF2B5EF4-FFF2-40B4-BE49-F238E27FC236}">
                <a16:creationId xmlns:a16="http://schemas.microsoft.com/office/drawing/2014/main" id="{3FE19182-638E-462D-D1D8-694C1693261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3FC4B23-9FA8-99CF-BE6B-EE3060EBC54C}"/>
              </a:ext>
            </a:extLst>
          </p:cNvPr>
          <p:cNvSpPr>
            <a:spLocks noGrp="1"/>
          </p:cNvSpPr>
          <p:nvPr>
            <p:ph type="sldNum" sz="quarter" idx="12"/>
          </p:nvPr>
        </p:nvSpPr>
        <p:spPr/>
        <p:txBody>
          <a:bodyPr/>
          <a:lstStyle/>
          <a:p>
            <a:fld id="{107F2FC9-6DE8-4183-8DDC-3B42CD4C1C1A}" type="slidenum">
              <a:rPr lang="en-IN" smtClean="0"/>
              <a:t>‹#›</a:t>
            </a:fld>
            <a:endParaRPr lang="en-IN"/>
          </a:p>
        </p:txBody>
      </p:sp>
    </p:spTree>
    <p:extLst>
      <p:ext uri="{BB962C8B-B14F-4D97-AF65-F5344CB8AC3E}">
        <p14:creationId xmlns:p14="http://schemas.microsoft.com/office/powerpoint/2010/main" val="125312566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293268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880"/>
            </a:lvl1pPr>
          </a:lstStyle>
          <a:p>
            <a:r>
              <a:rPr lang="en-US"/>
              <a:t>Click to edit Master title style</a:t>
            </a:r>
          </a:p>
        </p:txBody>
      </p:sp>
      <p:sp>
        <p:nvSpPr>
          <p:cNvPr id="3" name="Content Placeholder 2"/>
          <p:cNvSpPr>
            <a:spLocks noGrp="1"/>
          </p:cNvSpPr>
          <p:nvPr>
            <p:ph idx="1"/>
          </p:nvPr>
        </p:nvSpPr>
        <p:spPr>
          <a:xfrm>
            <a:off x="5183188" y="987425"/>
            <a:ext cx="6172200" cy="4963794"/>
          </a:xfrm>
        </p:spPr>
        <p:txBody>
          <a:bodyPr/>
          <a:lstStyle>
            <a:lvl1pPr>
              <a:defRPr sz="2880"/>
            </a:lvl1pPr>
            <a:lvl2pPr>
              <a:defRPr sz="2520"/>
            </a:lvl2pPr>
            <a:lvl3pPr>
              <a:defRPr sz="216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93820"/>
          </a:xfrm>
        </p:spPr>
        <p:txBody>
          <a:bodyPr/>
          <a:lstStyle>
            <a:lvl1pPr marL="0" indent="0">
              <a:buNone/>
              <a:defRPr sz="1440"/>
            </a:lvl1pPr>
            <a:lvl2pPr marL="411480" indent="0">
              <a:buNone/>
              <a:defRPr sz="1260"/>
            </a:lvl2pPr>
            <a:lvl3pPr marL="822960" indent="0">
              <a:buNone/>
              <a:defRPr sz="1080"/>
            </a:lvl3pPr>
            <a:lvl4pPr marL="1234440" indent="0">
              <a:buNone/>
              <a:defRPr sz="900"/>
            </a:lvl4pPr>
            <a:lvl5pPr marL="1645920" indent="0">
              <a:buNone/>
              <a:defRPr sz="900"/>
            </a:lvl5pPr>
            <a:lvl6pPr marL="2057400" indent="0">
              <a:buNone/>
              <a:defRPr sz="900"/>
            </a:lvl6pPr>
            <a:lvl7pPr marL="2468880" indent="0">
              <a:buNone/>
              <a:defRPr sz="900"/>
            </a:lvl7pPr>
            <a:lvl8pPr marL="2880360" indent="0">
              <a:buNone/>
              <a:defRPr sz="900"/>
            </a:lvl8pPr>
            <a:lvl9pPr marL="3291840" indent="0">
              <a:buNone/>
              <a:defRPr sz="900"/>
            </a:lvl9pPr>
          </a:lstStyle>
          <a:p>
            <a:pPr lvl="0"/>
            <a:r>
              <a:rPr lang="en-US"/>
              <a:t>Edit Master text styles</a:t>
            </a:r>
          </a:p>
        </p:txBody>
      </p:sp>
    </p:spTree>
    <p:extLst>
      <p:ext uri="{BB962C8B-B14F-4D97-AF65-F5344CB8AC3E}">
        <p14:creationId xmlns:p14="http://schemas.microsoft.com/office/powerpoint/2010/main" val="353613944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88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963794"/>
          </a:xfrm>
        </p:spPr>
        <p:txBody>
          <a:bodyPr anchor="t"/>
          <a:lstStyle>
            <a:lvl1pPr marL="0" indent="0">
              <a:buNone/>
              <a:defRPr sz="2880"/>
            </a:lvl1pPr>
            <a:lvl2pPr marL="411480" indent="0">
              <a:buNone/>
              <a:defRPr sz="2520"/>
            </a:lvl2pPr>
            <a:lvl3pPr marL="822960" indent="0">
              <a:buNone/>
              <a:defRPr sz="2160"/>
            </a:lvl3pPr>
            <a:lvl4pPr marL="1234440" indent="0">
              <a:buNone/>
              <a:defRPr sz="1800"/>
            </a:lvl4pPr>
            <a:lvl5pPr marL="1645920" indent="0">
              <a:buNone/>
              <a:defRPr sz="1800"/>
            </a:lvl5pPr>
            <a:lvl6pPr marL="2057400" indent="0">
              <a:buNone/>
              <a:defRPr sz="1800"/>
            </a:lvl6pPr>
            <a:lvl7pPr marL="2468880" indent="0">
              <a:buNone/>
              <a:defRPr sz="1800"/>
            </a:lvl7pPr>
            <a:lvl8pPr marL="2880360" indent="0">
              <a:buNone/>
              <a:defRPr sz="1800"/>
            </a:lvl8pPr>
            <a:lvl9pPr marL="3291840" indent="0">
              <a:buNone/>
              <a:defRPr sz="1800"/>
            </a:lvl9pPr>
          </a:lstStyle>
          <a:p>
            <a:r>
              <a:rPr lang="en-US"/>
              <a:t>Click icon to add picture</a:t>
            </a:r>
          </a:p>
        </p:txBody>
      </p:sp>
      <p:sp>
        <p:nvSpPr>
          <p:cNvPr id="4" name="Text Placeholder 3"/>
          <p:cNvSpPr>
            <a:spLocks noGrp="1"/>
          </p:cNvSpPr>
          <p:nvPr>
            <p:ph type="body" sz="half" idx="2"/>
          </p:nvPr>
        </p:nvSpPr>
        <p:spPr>
          <a:xfrm>
            <a:off x="839788" y="2057400"/>
            <a:ext cx="3932237" cy="3893820"/>
          </a:xfrm>
        </p:spPr>
        <p:txBody>
          <a:bodyPr/>
          <a:lstStyle>
            <a:lvl1pPr marL="0" indent="0">
              <a:buNone/>
              <a:defRPr sz="1440"/>
            </a:lvl1pPr>
            <a:lvl2pPr marL="411480" indent="0">
              <a:buNone/>
              <a:defRPr sz="1260"/>
            </a:lvl2pPr>
            <a:lvl3pPr marL="822960" indent="0">
              <a:buNone/>
              <a:defRPr sz="1080"/>
            </a:lvl3pPr>
            <a:lvl4pPr marL="1234440" indent="0">
              <a:buNone/>
              <a:defRPr sz="900"/>
            </a:lvl4pPr>
            <a:lvl5pPr marL="1645920" indent="0">
              <a:buNone/>
              <a:defRPr sz="900"/>
            </a:lvl5pPr>
            <a:lvl6pPr marL="2057400" indent="0">
              <a:buNone/>
              <a:defRPr sz="900"/>
            </a:lvl6pPr>
            <a:lvl7pPr marL="2468880" indent="0">
              <a:buNone/>
              <a:defRPr sz="900"/>
            </a:lvl7pPr>
            <a:lvl8pPr marL="2880360" indent="0">
              <a:buNone/>
              <a:defRPr sz="900"/>
            </a:lvl8pPr>
            <a:lvl9pPr marL="3291840" indent="0">
              <a:buNone/>
              <a:defRPr sz="900"/>
            </a:lvl9pPr>
          </a:lstStyle>
          <a:p>
            <a:pPr lvl="0"/>
            <a:r>
              <a:rPr lang="en-US"/>
              <a:t>Edit Master text styles</a:t>
            </a:r>
          </a:p>
        </p:txBody>
      </p:sp>
    </p:spTree>
    <p:extLst>
      <p:ext uri="{BB962C8B-B14F-4D97-AF65-F5344CB8AC3E}">
        <p14:creationId xmlns:p14="http://schemas.microsoft.com/office/powerpoint/2010/main" val="34454692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0590180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6"/>
            <a:ext cx="2628900" cy="558609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6"/>
            <a:ext cx="7734300" cy="558609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2084562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Learning outcomes">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8"/>
            <a:ext cx="10515600" cy="1324800"/>
          </a:xfrm>
        </p:spPr>
        <p:txBody>
          <a:bodyPr/>
          <a:lstStyle>
            <a:lvl1pPr>
              <a:defRPr baseline="0">
                <a:solidFill>
                  <a:schemeClr val="bg1"/>
                </a:solidFill>
              </a:defRPr>
            </a:lvl1pPr>
          </a:lstStyle>
          <a:p>
            <a:r>
              <a:rPr lang="en-US"/>
              <a:t>Click to edit Master title style</a:t>
            </a:r>
          </a:p>
        </p:txBody>
      </p:sp>
      <p:sp>
        <p:nvSpPr>
          <p:cNvPr id="8" name="Content Placeholder 7"/>
          <p:cNvSpPr>
            <a:spLocks noGrp="1"/>
          </p:cNvSpPr>
          <p:nvPr>
            <p:ph sz="quarter" idx="10"/>
          </p:nvPr>
        </p:nvSpPr>
        <p:spPr>
          <a:xfrm>
            <a:off x="819145" y="1935218"/>
            <a:ext cx="9524492" cy="768214"/>
          </a:xfrm>
        </p:spPr>
        <p:txBody>
          <a:bodyPr/>
          <a:lstStyle>
            <a:lvl1pPr marL="0" indent="0">
              <a:buNone/>
              <a:defRPr baseline="0">
                <a:solidFill>
                  <a:schemeClr val="bg1"/>
                </a:solidFill>
              </a:defRPr>
            </a:lvl1pPr>
          </a:lstStyle>
          <a:p>
            <a:pPr lvl="0"/>
            <a:r>
              <a:rPr lang="en-US"/>
              <a:t>Edit Master text styles</a:t>
            </a:r>
          </a:p>
        </p:txBody>
      </p:sp>
      <p:sp>
        <p:nvSpPr>
          <p:cNvPr id="7" name="Rectangle 6"/>
          <p:cNvSpPr/>
          <p:nvPr/>
        </p:nvSpPr>
        <p:spPr>
          <a:xfrm>
            <a:off x="10343637" y="1926511"/>
            <a:ext cx="999744" cy="776922"/>
          </a:xfrm>
          <a:prstGeom prst="rect">
            <a:avLst/>
          </a:prstGeom>
          <a:solidFill>
            <a:srgbClr val="00206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5" name="Content Placeholder 7"/>
          <p:cNvSpPr>
            <a:spLocks noGrp="1"/>
          </p:cNvSpPr>
          <p:nvPr>
            <p:ph sz="quarter" idx="11"/>
          </p:nvPr>
        </p:nvSpPr>
        <p:spPr>
          <a:xfrm>
            <a:off x="819143" y="2806075"/>
            <a:ext cx="9524492" cy="768214"/>
          </a:xfrm>
        </p:spPr>
        <p:txBody>
          <a:bodyPr/>
          <a:lstStyle>
            <a:lvl1pPr marL="0" indent="0">
              <a:buNone/>
              <a:defRPr baseline="0">
                <a:solidFill>
                  <a:schemeClr val="bg1"/>
                </a:solidFill>
              </a:defRPr>
            </a:lvl1pPr>
          </a:lstStyle>
          <a:p>
            <a:pPr lvl="0"/>
            <a:r>
              <a:rPr lang="en-US"/>
              <a:t>Edit Master text styles</a:t>
            </a:r>
          </a:p>
        </p:txBody>
      </p:sp>
      <p:sp>
        <p:nvSpPr>
          <p:cNvPr id="16" name="Rectangle 15"/>
          <p:cNvSpPr/>
          <p:nvPr/>
        </p:nvSpPr>
        <p:spPr>
          <a:xfrm>
            <a:off x="10343636" y="2797367"/>
            <a:ext cx="999744" cy="776922"/>
          </a:xfrm>
          <a:prstGeom prst="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7" name="Content Placeholder 7"/>
          <p:cNvSpPr>
            <a:spLocks noGrp="1"/>
          </p:cNvSpPr>
          <p:nvPr>
            <p:ph sz="quarter" idx="12"/>
          </p:nvPr>
        </p:nvSpPr>
        <p:spPr>
          <a:xfrm>
            <a:off x="819142" y="3676932"/>
            <a:ext cx="9524492" cy="768214"/>
          </a:xfrm>
        </p:spPr>
        <p:txBody>
          <a:bodyPr/>
          <a:lstStyle>
            <a:lvl1pPr marL="0" indent="0">
              <a:buNone/>
              <a:defRPr baseline="0">
                <a:solidFill>
                  <a:schemeClr val="bg1"/>
                </a:solidFill>
              </a:defRPr>
            </a:lvl1pPr>
          </a:lstStyle>
          <a:p>
            <a:pPr lvl="0"/>
            <a:r>
              <a:rPr lang="en-US"/>
              <a:t>Edit Master text styles</a:t>
            </a:r>
          </a:p>
        </p:txBody>
      </p:sp>
      <p:sp>
        <p:nvSpPr>
          <p:cNvPr id="18" name="Rectangle 17"/>
          <p:cNvSpPr/>
          <p:nvPr/>
        </p:nvSpPr>
        <p:spPr>
          <a:xfrm>
            <a:off x="10343635" y="3668224"/>
            <a:ext cx="999744" cy="776922"/>
          </a:xfrm>
          <a:prstGeom prst="rect">
            <a:avLst/>
          </a:prstGeom>
          <a:solidFill>
            <a:srgbClr val="00B0F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9" name="Content Placeholder 7"/>
          <p:cNvSpPr>
            <a:spLocks noGrp="1"/>
          </p:cNvSpPr>
          <p:nvPr>
            <p:ph sz="quarter" idx="13"/>
          </p:nvPr>
        </p:nvSpPr>
        <p:spPr>
          <a:xfrm>
            <a:off x="819141" y="4556497"/>
            <a:ext cx="9524492" cy="768214"/>
          </a:xfrm>
        </p:spPr>
        <p:txBody>
          <a:bodyPr/>
          <a:lstStyle>
            <a:lvl1pPr marL="0" indent="0">
              <a:buNone/>
              <a:defRPr baseline="0">
                <a:solidFill>
                  <a:schemeClr val="bg1"/>
                </a:solidFill>
              </a:defRPr>
            </a:lvl1pPr>
          </a:lstStyle>
          <a:p>
            <a:pPr lvl="0"/>
            <a:r>
              <a:rPr lang="en-US"/>
              <a:t>Edit Master text styles</a:t>
            </a:r>
          </a:p>
        </p:txBody>
      </p:sp>
      <p:sp>
        <p:nvSpPr>
          <p:cNvPr id="20" name="Rectangle 19"/>
          <p:cNvSpPr/>
          <p:nvPr/>
        </p:nvSpPr>
        <p:spPr>
          <a:xfrm>
            <a:off x="10343633" y="4547789"/>
            <a:ext cx="999744" cy="776922"/>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1" name="Rectangle 10"/>
          <p:cNvSpPr/>
          <p:nvPr userDrawn="1"/>
        </p:nvSpPr>
        <p:spPr>
          <a:xfrm>
            <a:off x="10343637" y="1926511"/>
            <a:ext cx="999744" cy="776922"/>
          </a:xfrm>
          <a:prstGeom prst="rect">
            <a:avLst/>
          </a:prstGeom>
          <a:solidFill>
            <a:srgbClr val="00206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2" name="Rectangle 11"/>
          <p:cNvSpPr/>
          <p:nvPr userDrawn="1"/>
        </p:nvSpPr>
        <p:spPr>
          <a:xfrm>
            <a:off x="10343636" y="2797367"/>
            <a:ext cx="999744" cy="776922"/>
          </a:xfrm>
          <a:prstGeom prst="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3" name="Rectangle 12"/>
          <p:cNvSpPr/>
          <p:nvPr userDrawn="1"/>
        </p:nvSpPr>
        <p:spPr>
          <a:xfrm>
            <a:off x="10343635" y="3668224"/>
            <a:ext cx="999744" cy="776922"/>
          </a:xfrm>
          <a:prstGeom prst="rect">
            <a:avLst/>
          </a:prstGeom>
          <a:solidFill>
            <a:srgbClr val="00B0F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4" name="Rectangle 13"/>
          <p:cNvSpPr/>
          <p:nvPr userDrawn="1"/>
        </p:nvSpPr>
        <p:spPr>
          <a:xfrm>
            <a:off x="10343633" y="4547789"/>
            <a:ext cx="999744" cy="776922"/>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Tree>
    <p:extLst>
      <p:ext uri="{BB962C8B-B14F-4D97-AF65-F5344CB8AC3E}">
        <p14:creationId xmlns:p14="http://schemas.microsoft.com/office/powerpoint/2010/main" val="392032018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Summary">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chemeClr val="bg1"/>
                </a:solidFill>
              </a:defRPr>
            </a:lvl1pPr>
          </a:lstStyle>
          <a:p>
            <a:r>
              <a:rPr lang="en-US"/>
              <a:t>Click to edit Master title style</a:t>
            </a:r>
          </a:p>
        </p:txBody>
      </p:sp>
      <p:sp>
        <p:nvSpPr>
          <p:cNvPr id="4" name="Text Placeholder 3"/>
          <p:cNvSpPr>
            <a:spLocks noGrp="1"/>
          </p:cNvSpPr>
          <p:nvPr>
            <p:ph type="body" sz="quarter" idx="10"/>
          </p:nvPr>
        </p:nvSpPr>
        <p:spPr>
          <a:xfrm>
            <a:off x="838200" y="1978492"/>
            <a:ext cx="10515600" cy="3063772"/>
          </a:xfrm>
        </p:spPr>
        <p:txBody>
          <a:bodyPr/>
          <a:lstStyle>
            <a:lvl1pPr>
              <a:defRPr baseline="0">
                <a:solidFill>
                  <a:schemeClr val="bg1"/>
                </a:solidFill>
              </a:defRPr>
            </a:lvl1pPr>
            <a:lvl2pPr>
              <a:defRPr baseline="0">
                <a:solidFill>
                  <a:schemeClr val="bg1"/>
                </a:solidFill>
              </a:defRPr>
            </a:lvl2pPr>
            <a:lvl3pPr>
              <a:defRPr baseline="0">
                <a:solidFill>
                  <a:schemeClr val="bg1"/>
                </a:solidFill>
              </a:defRPr>
            </a:lvl3pPr>
            <a:lvl4pPr>
              <a:defRPr baseline="0">
                <a:solidFill>
                  <a:schemeClr val="bg1"/>
                </a:solidFill>
              </a:defRPr>
            </a:lvl4pPr>
            <a:lvl5pPr>
              <a:defRPr baseline="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Rectangle 4"/>
          <p:cNvSpPr/>
          <p:nvPr/>
        </p:nvSpPr>
        <p:spPr>
          <a:xfrm>
            <a:off x="838200" y="5330066"/>
            <a:ext cx="624000" cy="475200"/>
          </a:xfrm>
          <a:prstGeom prst="rect">
            <a:avLst/>
          </a:prstGeom>
          <a:solidFill>
            <a:srgbClr val="00206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6" name="Rectangle 5"/>
          <p:cNvSpPr/>
          <p:nvPr/>
        </p:nvSpPr>
        <p:spPr>
          <a:xfrm>
            <a:off x="1589316" y="5330066"/>
            <a:ext cx="624000" cy="475200"/>
          </a:xfrm>
          <a:prstGeom prst="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7" name="Rectangle 6"/>
          <p:cNvSpPr/>
          <p:nvPr/>
        </p:nvSpPr>
        <p:spPr>
          <a:xfrm>
            <a:off x="2340432" y="5330066"/>
            <a:ext cx="624000" cy="475200"/>
          </a:xfrm>
          <a:prstGeom prst="rect">
            <a:avLst/>
          </a:prstGeom>
          <a:solidFill>
            <a:srgbClr val="00B0F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8" name="Rectangle 7"/>
          <p:cNvSpPr/>
          <p:nvPr/>
        </p:nvSpPr>
        <p:spPr>
          <a:xfrm>
            <a:off x="3091549" y="5330066"/>
            <a:ext cx="624000" cy="475200"/>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9" name="Rectangle 8"/>
          <p:cNvSpPr/>
          <p:nvPr userDrawn="1"/>
        </p:nvSpPr>
        <p:spPr>
          <a:xfrm>
            <a:off x="838200" y="5330066"/>
            <a:ext cx="624000" cy="475200"/>
          </a:xfrm>
          <a:prstGeom prst="rect">
            <a:avLst/>
          </a:prstGeom>
          <a:solidFill>
            <a:srgbClr val="00206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0" name="Rectangle 9"/>
          <p:cNvSpPr/>
          <p:nvPr userDrawn="1"/>
        </p:nvSpPr>
        <p:spPr>
          <a:xfrm>
            <a:off x="1589316" y="5330066"/>
            <a:ext cx="624000" cy="475200"/>
          </a:xfrm>
          <a:prstGeom prst="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1" name="Rectangle 10"/>
          <p:cNvSpPr/>
          <p:nvPr userDrawn="1"/>
        </p:nvSpPr>
        <p:spPr>
          <a:xfrm>
            <a:off x="2340432" y="5330066"/>
            <a:ext cx="624000" cy="475200"/>
          </a:xfrm>
          <a:prstGeom prst="rect">
            <a:avLst/>
          </a:prstGeom>
          <a:solidFill>
            <a:srgbClr val="00B0F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2" name="Rectangle 11"/>
          <p:cNvSpPr/>
          <p:nvPr userDrawn="1"/>
        </p:nvSpPr>
        <p:spPr>
          <a:xfrm>
            <a:off x="3091549" y="5330066"/>
            <a:ext cx="624000" cy="475200"/>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Tree>
    <p:extLst>
      <p:ext uri="{BB962C8B-B14F-4D97-AF65-F5344CB8AC3E}">
        <p14:creationId xmlns:p14="http://schemas.microsoft.com/office/powerpoint/2010/main" val="1978624116"/>
      </p:ext>
    </p:extLst>
  </p:cSld>
  <p:clrMapOvr>
    <a:masterClrMapping/>
  </p:clrMapOvr>
  <p:extLst>
    <p:ext uri="{DCECCB84-F9BA-43D5-87BE-67443E8EF086}">
      <p15:sldGuideLst xmlns:p15="http://schemas.microsoft.com/office/powerpoint/2012/main">
        <p15:guide id="3" orient="horz" pos="2662">
          <p15:clr>
            <a:srgbClr val="FBAE40"/>
          </p15:clr>
        </p15:guide>
        <p15:guide id="4" pos="288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Objective 1 slides">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838200" y="353963"/>
            <a:ext cx="10515600" cy="4717147"/>
          </a:xfrm>
        </p:spPr>
        <p:txBody>
          <a:bodyPr/>
          <a:lstStyle>
            <a:lvl1pPr>
              <a:defRPr baseline="0">
                <a:solidFill>
                  <a:schemeClr val="bg1"/>
                </a:solidFill>
              </a:defRPr>
            </a:lvl1pPr>
            <a:lvl2pPr>
              <a:defRPr baseline="0">
                <a:solidFill>
                  <a:schemeClr val="bg1"/>
                </a:solidFill>
              </a:defRPr>
            </a:lvl2pPr>
            <a:lvl3pPr>
              <a:defRPr baseline="0">
                <a:solidFill>
                  <a:schemeClr val="bg1"/>
                </a:solidFill>
              </a:defRPr>
            </a:lvl3pPr>
            <a:lvl4pPr>
              <a:defRPr baseline="0">
                <a:solidFill>
                  <a:schemeClr val="bg1"/>
                </a:solidFill>
              </a:defRPr>
            </a:lvl4pPr>
            <a:lvl5pPr>
              <a:defRPr baseline="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7"/>
          <p:cNvSpPr/>
          <p:nvPr/>
        </p:nvSpPr>
        <p:spPr>
          <a:xfrm>
            <a:off x="814917" y="5367752"/>
            <a:ext cx="624000" cy="475200"/>
          </a:xfrm>
          <a:prstGeom prst="rect">
            <a:avLst/>
          </a:prstGeom>
          <a:solidFill>
            <a:srgbClr val="00206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9" name="Rectangle 8"/>
          <p:cNvSpPr/>
          <p:nvPr/>
        </p:nvSpPr>
        <p:spPr>
          <a:xfrm>
            <a:off x="1588273" y="5416672"/>
            <a:ext cx="442484" cy="336968"/>
          </a:xfrm>
          <a:prstGeom prst="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0" name="Rectangle 9"/>
          <p:cNvSpPr/>
          <p:nvPr/>
        </p:nvSpPr>
        <p:spPr>
          <a:xfrm>
            <a:off x="2140249" y="5416672"/>
            <a:ext cx="442484" cy="336968"/>
          </a:xfrm>
          <a:prstGeom prst="rect">
            <a:avLst/>
          </a:prstGeom>
          <a:solidFill>
            <a:srgbClr val="00B0F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1" name="Rectangle 10"/>
          <p:cNvSpPr/>
          <p:nvPr/>
        </p:nvSpPr>
        <p:spPr>
          <a:xfrm>
            <a:off x="2692225" y="5416672"/>
            <a:ext cx="442484" cy="336968"/>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7" name="Rectangle 6"/>
          <p:cNvSpPr/>
          <p:nvPr userDrawn="1"/>
        </p:nvSpPr>
        <p:spPr>
          <a:xfrm>
            <a:off x="814917" y="5367752"/>
            <a:ext cx="624000" cy="475200"/>
          </a:xfrm>
          <a:prstGeom prst="rect">
            <a:avLst/>
          </a:prstGeom>
          <a:solidFill>
            <a:srgbClr val="00206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2" name="Rectangle 11"/>
          <p:cNvSpPr/>
          <p:nvPr userDrawn="1"/>
        </p:nvSpPr>
        <p:spPr>
          <a:xfrm>
            <a:off x="1588273" y="5416672"/>
            <a:ext cx="442484" cy="336968"/>
          </a:xfrm>
          <a:prstGeom prst="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3" name="Rectangle 12"/>
          <p:cNvSpPr/>
          <p:nvPr userDrawn="1"/>
        </p:nvSpPr>
        <p:spPr>
          <a:xfrm>
            <a:off x="2140249" y="5416672"/>
            <a:ext cx="442484" cy="336968"/>
          </a:xfrm>
          <a:prstGeom prst="rect">
            <a:avLst/>
          </a:prstGeom>
          <a:solidFill>
            <a:srgbClr val="00B0F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4" name="Rectangle 13"/>
          <p:cNvSpPr/>
          <p:nvPr userDrawn="1"/>
        </p:nvSpPr>
        <p:spPr>
          <a:xfrm>
            <a:off x="2692225" y="5416672"/>
            <a:ext cx="442484" cy="336968"/>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Tree>
    <p:extLst>
      <p:ext uri="{BB962C8B-B14F-4D97-AF65-F5344CB8AC3E}">
        <p14:creationId xmlns:p14="http://schemas.microsoft.com/office/powerpoint/2010/main" val="115290784"/>
      </p:ext>
    </p:extLst>
  </p:cSld>
  <p:clrMapOvr>
    <a:masterClrMapping/>
  </p:clrMapOvr>
  <p:extLst>
    <p:ext uri="{DCECCB84-F9BA-43D5-87BE-67443E8EF086}">
      <p15:sldGuideLst xmlns:p15="http://schemas.microsoft.com/office/powerpoint/2012/main">
        <p15:guide id="3" orient="horz" pos="2662">
          <p15:clr>
            <a:srgbClr val="FBAE40"/>
          </p15:clr>
        </p15:guide>
        <p15:guide id="4" pos="288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Objective 2 slides">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838200" y="1929090"/>
            <a:ext cx="10515600" cy="3142021"/>
          </a:xfrm>
        </p:spPr>
        <p:txBody>
          <a:bodyPr/>
          <a:lstStyle>
            <a:lvl1pPr>
              <a:defRPr baseline="0">
                <a:solidFill>
                  <a:schemeClr val="bg1"/>
                </a:solidFill>
              </a:defRPr>
            </a:lvl1pPr>
            <a:lvl2pPr>
              <a:defRPr baseline="0">
                <a:solidFill>
                  <a:schemeClr val="bg1"/>
                </a:solidFill>
              </a:defRPr>
            </a:lvl2pPr>
            <a:lvl3pPr>
              <a:defRPr baseline="0">
                <a:solidFill>
                  <a:schemeClr val="bg1"/>
                </a:solidFill>
              </a:defRPr>
            </a:lvl3pPr>
            <a:lvl4pPr>
              <a:defRPr baseline="0">
                <a:solidFill>
                  <a:schemeClr val="bg1"/>
                </a:solidFill>
              </a:defRPr>
            </a:lvl4pPr>
            <a:lvl5pPr>
              <a:defRPr baseline="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p:cNvSpPr>
            <a:spLocks noGrp="1"/>
          </p:cNvSpPr>
          <p:nvPr>
            <p:ph type="title"/>
          </p:nvPr>
        </p:nvSpPr>
        <p:spPr/>
        <p:txBody>
          <a:bodyPr/>
          <a:lstStyle>
            <a:lvl1pPr>
              <a:defRPr baseline="0">
                <a:solidFill>
                  <a:schemeClr val="bg1"/>
                </a:solidFill>
              </a:defRPr>
            </a:lvl1pPr>
          </a:lstStyle>
          <a:p>
            <a:r>
              <a:rPr lang="en-US"/>
              <a:t>Click to edit Master title style</a:t>
            </a:r>
            <a:endParaRPr lang="en-GB"/>
          </a:p>
        </p:txBody>
      </p:sp>
      <p:sp>
        <p:nvSpPr>
          <p:cNvPr id="17" name="Rectangle 16"/>
          <p:cNvSpPr/>
          <p:nvPr/>
        </p:nvSpPr>
        <p:spPr>
          <a:xfrm>
            <a:off x="814917" y="5425645"/>
            <a:ext cx="441600" cy="336960"/>
          </a:xfrm>
          <a:prstGeom prst="rect">
            <a:avLst/>
          </a:prstGeom>
          <a:solidFill>
            <a:srgbClr val="00206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8" name="Rectangle 17"/>
          <p:cNvSpPr/>
          <p:nvPr/>
        </p:nvSpPr>
        <p:spPr>
          <a:xfrm>
            <a:off x="2179227" y="5425638"/>
            <a:ext cx="442484" cy="336968"/>
          </a:xfrm>
          <a:prstGeom prst="rect">
            <a:avLst/>
          </a:prstGeom>
          <a:solidFill>
            <a:srgbClr val="00B0F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9" name="Rectangle 18"/>
          <p:cNvSpPr/>
          <p:nvPr/>
        </p:nvSpPr>
        <p:spPr>
          <a:xfrm>
            <a:off x="2711851" y="5425638"/>
            <a:ext cx="442484" cy="336968"/>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20" name="Rectangle 19"/>
          <p:cNvSpPr/>
          <p:nvPr/>
        </p:nvSpPr>
        <p:spPr>
          <a:xfrm>
            <a:off x="1405872" y="5376718"/>
            <a:ext cx="624000" cy="475200"/>
          </a:xfrm>
          <a:prstGeom prst="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8" name="Rectangle 7"/>
          <p:cNvSpPr/>
          <p:nvPr userDrawn="1"/>
        </p:nvSpPr>
        <p:spPr>
          <a:xfrm>
            <a:off x="814917" y="5425645"/>
            <a:ext cx="441600" cy="336960"/>
          </a:xfrm>
          <a:prstGeom prst="rect">
            <a:avLst/>
          </a:prstGeom>
          <a:solidFill>
            <a:srgbClr val="00206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9" name="Rectangle 8"/>
          <p:cNvSpPr/>
          <p:nvPr userDrawn="1"/>
        </p:nvSpPr>
        <p:spPr>
          <a:xfrm>
            <a:off x="2179227" y="5425638"/>
            <a:ext cx="442484" cy="336968"/>
          </a:xfrm>
          <a:prstGeom prst="rect">
            <a:avLst/>
          </a:prstGeom>
          <a:solidFill>
            <a:srgbClr val="00B0F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0" name="Rectangle 9"/>
          <p:cNvSpPr/>
          <p:nvPr userDrawn="1"/>
        </p:nvSpPr>
        <p:spPr>
          <a:xfrm>
            <a:off x="2711851" y="5425638"/>
            <a:ext cx="442484" cy="336968"/>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1" name="Rectangle 10"/>
          <p:cNvSpPr/>
          <p:nvPr userDrawn="1"/>
        </p:nvSpPr>
        <p:spPr>
          <a:xfrm>
            <a:off x="1405872" y="5376718"/>
            <a:ext cx="624000" cy="475200"/>
          </a:xfrm>
          <a:prstGeom prst="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Tree>
    <p:extLst>
      <p:ext uri="{BB962C8B-B14F-4D97-AF65-F5344CB8AC3E}">
        <p14:creationId xmlns:p14="http://schemas.microsoft.com/office/powerpoint/2010/main" val="762910963"/>
      </p:ext>
    </p:extLst>
  </p:cSld>
  <p:clrMapOvr>
    <a:masterClrMapping/>
  </p:clrMapOvr>
  <p:extLst>
    <p:ext uri="{DCECCB84-F9BA-43D5-87BE-67443E8EF086}">
      <p15:sldGuideLst xmlns:p15="http://schemas.microsoft.com/office/powerpoint/2012/main">
        <p15:guide id="3" orient="horz" pos="3025">
          <p15:clr>
            <a:srgbClr val="FBAE40"/>
          </p15:clr>
        </p15:guide>
        <p15:guide id="4" pos="385">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Objective 3 slides">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838200" y="1929090"/>
            <a:ext cx="10515600" cy="3142021"/>
          </a:xfrm>
        </p:spPr>
        <p:txBody>
          <a:bodyPr/>
          <a:lstStyle>
            <a:lvl1pPr>
              <a:defRPr baseline="0">
                <a:solidFill>
                  <a:schemeClr val="bg1"/>
                </a:solidFill>
              </a:defRPr>
            </a:lvl1pPr>
            <a:lvl2pPr>
              <a:defRPr baseline="0">
                <a:solidFill>
                  <a:schemeClr val="bg1"/>
                </a:solidFill>
              </a:defRPr>
            </a:lvl2pPr>
            <a:lvl3pPr>
              <a:defRPr baseline="0">
                <a:solidFill>
                  <a:schemeClr val="bg1"/>
                </a:solidFill>
              </a:defRPr>
            </a:lvl3pPr>
            <a:lvl4pPr>
              <a:defRPr baseline="0">
                <a:solidFill>
                  <a:schemeClr val="bg1"/>
                </a:solidFill>
              </a:defRPr>
            </a:lvl4pPr>
            <a:lvl5pPr>
              <a:defRPr baseline="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p:cNvSpPr>
            <a:spLocks noGrp="1"/>
          </p:cNvSpPr>
          <p:nvPr>
            <p:ph type="title"/>
          </p:nvPr>
        </p:nvSpPr>
        <p:spPr/>
        <p:txBody>
          <a:bodyPr/>
          <a:lstStyle>
            <a:lvl1pPr>
              <a:defRPr baseline="0">
                <a:solidFill>
                  <a:schemeClr val="bg1"/>
                </a:solidFill>
              </a:defRPr>
            </a:lvl1pPr>
          </a:lstStyle>
          <a:p>
            <a:r>
              <a:rPr lang="en-US"/>
              <a:t>Click to edit Master title style</a:t>
            </a:r>
            <a:endParaRPr lang="en-GB"/>
          </a:p>
        </p:txBody>
      </p:sp>
      <p:sp>
        <p:nvSpPr>
          <p:cNvPr id="5" name="Rectangle 4"/>
          <p:cNvSpPr/>
          <p:nvPr/>
        </p:nvSpPr>
        <p:spPr>
          <a:xfrm>
            <a:off x="814917" y="5425666"/>
            <a:ext cx="441600" cy="336960"/>
          </a:xfrm>
          <a:prstGeom prst="rect">
            <a:avLst/>
          </a:prstGeom>
          <a:solidFill>
            <a:srgbClr val="00206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6" name="Rectangle 5"/>
          <p:cNvSpPr/>
          <p:nvPr/>
        </p:nvSpPr>
        <p:spPr>
          <a:xfrm>
            <a:off x="1964776" y="5376738"/>
            <a:ext cx="608401" cy="475200"/>
          </a:xfrm>
          <a:prstGeom prst="rect">
            <a:avLst/>
          </a:prstGeom>
          <a:solidFill>
            <a:srgbClr val="00B0F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7" name="Rectangle 6"/>
          <p:cNvSpPr/>
          <p:nvPr/>
        </p:nvSpPr>
        <p:spPr>
          <a:xfrm>
            <a:off x="2703178" y="5425657"/>
            <a:ext cx="442484" cy="336968"/>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8" name="Rectangle 7"/>
          <p:cNvSpPr/>
          <p:nvPr/>
        </p:nvSpPr>
        <p:spPr>
          <a:xfrm>
            <a:off x="1376690" y="5425658"/>
            <a:ext cx="442484" cy="336968"/>
          </a:xfrm>
          <a:prstGeom prst="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9" name="Rectangle 8"/>
          <p:cNvSpPr/>
          <p:nvPr userDrawn="1"/>
        </p:nvSpPr>
        <p:spPr>
          <a:xfrm>
            <a:off x="814917" y="5425666"/>
            <a:ext cx="441600" cy="336960"/>
          </a:xfrm>
          <a:prstGeom prst="rect">
            <a:avLst/>
          </a:prstGeom>
          <a:solidFill>
            <a:srgbClr val="00206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0" name="Rectangle 9"/>
          <p:cNvSpPr/>
          <p:nvPr userDrawn="1"/>
        </p:nvSpPr>
        <p:spPr>
          <a:xfrm>
            <a:off x="1964776" y="5376738"/>
            <a:ext cx="608401" cy="475200"/>
          </a:xfrm>
          <a:prstGeom prst="rect">
            <a:avLst/>
          </a:prstGeom>
          <a:solidFill>
            <a:srgbClr val="00B0F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1" name="Rectangle 10"/>
          <p:cNvSpPr/>
          <p:nvPr userDrawn="1"/>
        </p:nvSpPr>
        <p:spPr>
          <a:xfrm>
            <a:off x="2703178" y="5425657"/>
            <a:ext cx="442484" cy="336968"/>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2" name="Rectangle 11"/>
          <p:cNvSpPr/>
          <p:nvPr userDrawn="1"/>
        </p:nvSpPr>
        <p:spPr>
          <a:xfrm>
            <a:off x="1376690" y="5425658"/>
            <a:ext cx="442484" cy="336968"/>
          </a:xfrm>
          <a:prstGeom prst="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Tree>
    <p:extLst>
      <p:ext uri="{BB962C8B-B14F-4D97-AF65-F5344CB8AC3E}">
        <p14:creationId xmlns:p14="http://schemas.microsoft.com/office/powerpoint/2010/main" val="2798151075"/>
      </p:ext>
    </p:extLst>
  </p:cSld>
  <p:clrMapOvr>
    <a:masterClrMapping/>
  </p:clrMapOvr>
  <p:extLst>
    <p:ext uri="{DCECCB84-F9BA-43D5-87BE-67443E8EF086}">
      <p15:sldGuideLst xmlns:p15="http://schemas.microsoft.com/office/powerpoint/2012/main">
        <p15:guide id="3" orient="horz" pos="3025">
          <p15:clr>
            <a:srgbClr val="FBAE40"/>
          </p15:clr>
        </p15:guide>
        <p15:guide id="4" pos="385">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F5EFD-D744-21F3-1774-1197A3B5D38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B403CB3-56F0-E593-9AF5-0278B72158E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2B620FB6-C706-B67C-8563-AA62B590BBA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0356029-A614-A98B-241C-7307DF96D04E}"/>
              </a:ext>
            </a:extLst>
          </p:cNvPr>
          <p:cNvSpPr>
            <a:spLocks noGrp="1"/>
          </p:cNvSpPr>
          <p:nvPr>
            <p:ph type="dt" sz="half" idx="10"/>
          </p:nvPr>
        </p:nvSpPr>
        <p:spPr/>
        <p:txBody>
          <a:bodyPr/>
          <a:lstStyle/>
          <a:p>
            <a:fld id="{E6AFB37C-8DD4-49B0-B86D-D6887BD98883}" type="datetimeFigureOut">
              <a:rPr lang="en-IN" smtClean="0"/>
              <a:t>09/03/25</a:t>
            </a:fld>
            <a:endParaRPr lang="en-IN"/>
          </a:p>
        </p:txBody>
      </p:sp>
      <p:sp>
        <p:nvSpPr>
          <p:cNvPr id="6" name="Footer Placeholder 5">
            <a:extLst>
              <a:ext uri="{FF2B5EF4-FFF2-40B4-BE49-F238E27FC236}">
                <a16:creationId xmlns:a16="http://schemas.microsoft.com/office/drawing/2014/main" id="{7674C300-3B96-BAE8-BE0E-E7174E316C5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FA183CE-9DE3-0F64-2383-8EC9CE82A129}"/>
              </a:ext>
            </a:extLst>
          </p:cNvPr>
          <p:cNvSpPr>
            <a:spLocks noGrp="1"/>
          </p:cNvSpPr>
          <p:nvPr>
            <p:ph type="sldNum" sz="quarter" idx="12"/>
          </p:nvPr>
        </p:nvSpPr>
        <p:spPr/>
        <p:txBody>
          <a:bodyPr/>
          <a:lstStyle/>
          <a:p>
            <a:fld id="{107F2FC9-6DE8-4183-8DDC-3B42CD4C1C1A}" type="slidenum">
              <a:rPr lang="en-IN" smtClean="0"/>
              <a:t>‹#›</a:t>
            </a:fld>
            <a:endParaRPr lang="en-IN"/>
          </a:p>
        </p:txBody>
      </p:sp>
    </p:spTree>
    <p:extLst>
      <p:ext uri="{BB962C8B-B14F-4D97-AF65-F5344CB8AC3E}">
        <p14:creationId xmlns:p14="http://schemas.microsoft.com/office/powerpoint/2010/main" val="178441776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Objective 4 slides">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838200" y="1929081"/>
            <a:ext cx="10515600" cy="3098207"/>
          </a:xfrm>
        </p:spPr>
        <p:txBody>
          <a:bodyPr/>
          <a:lstStyle>
            <a:lvl1pPr>
              <a:defRPr baseline="0">
                <a:solidFill>
                  <a:schemeClr val="bg1"/>
                </a:solidFill>
              </a:defRPr>
            </a:lvl1pPr>
            <a:lvl2pPr>
              <a:defRPr baseline="0">
                <a:solidFill>
                  <a:schemeClr val="bg1"/>
                </a:solidFill>
              </a:defRPr>
            </a:lvl2pPr>
            <a:lvl3pPr>
              <a:defRPr baseline="0">
                <a:solidFill>
                  <a:schemeClr val="bg1"/>
                </a:solidFill>
              </a:defRPr>
            </a:lvl3pPr>
            <a:lvl4pPr>
              <a:defRPr baseline="0">
                <a:solidFill>
                  <a:schemeClr val="bg1"/>
                </a:solidFill>
              </a:defRPr>
            </a:lvl4pPr>
            <a:lvl5pPr>
              <a:defRPr baseline="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p:cNvSpPr>
            <a:spLocks noGrp="1"/>
          </p:cNvSpPr>
          <p:nvPr>
            <p:ph type="title"/>
          </p:nvPr>
        </p:nvSpPr>
        <p:spPr>
          <a:xfrm>
            <a:off x="838200" y="365117"/>
            <a:ext cx="10515600" cy="1325563"/>
          </a:xfrm>
        </p:spPr>
        <p:txBody>
          <a:bodyPr/>
          <a:lstStyle>
            <a:lvl1pPr>
              <a:defRPr baseline="0">
                <a:solidFill>
                  <a:schemeClr val="bg1"/>
                </a:solidFill>
              </a:defRPr>
            </a:lvl1pPr>
          </a:lstStyle>
          <a:p>
            <a:r>
              <a:rPr lang="en-US"/>
              <a:t>Click to edit Master title style</a:t>
            </a:r>
            <a:endParaRPr lang="en-GB"/>
          </a:p>
        </p:txBody>
      </p:sp>
      <p:sp>
        <p:nvSpPr>
          <p:cNvPr id="5" name="Rectangle 4"/>
          <p:cNvSpPr/>
          <p:nvPr/>
        </p:nvSpPr>
        <p:spPr>
          <a:xfrm>
            <a:off x="814917" y="5425644"/>
            <a:ext cx="441600" cy="336960"/>
          </a:xfrm>
          <a:prstGeom prst="rect">
            <a:avLst/>
          </a:prstGeom>
          <a:solidFill>
            <a:srgbClr val="00206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6" name="Rectangle 5"/>
          <p:cNvSpPr/>
          <p:nvPr/>
        </p:nvSpPr>
        <p:spPr>
          <a:xfrm>
            <a:off x="1376690" y="5425636"/>
            <a:ext cx="442484" cy="336968"/>
          </a:xfrm>
          <a:prstGeom prst="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7" name="Rectangle 6"/>
          <p:cNvSpPr/>
          <p:nvPr/>
        </p:nvSpPr>
        <p:spPr>
          <a:xfrm>
            <a:off x="2502002" y="5382094"/>
            <a:ext cx="608401" cy="463321"/>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8" name="Rectangle 7"/>
          <p:cNvSpPr/>
          <p:nvPr/>
        </p:nvSpPr>
        <p:spPr>
          <a:xfrm>
            <a:off x="1948765" y="5425636"/>
            <a:ext cx="442484" cy="336968"/>
          </a:xfrm>
          <a:prstGeom prst="rect">
            <a:avLst/>
          </a:prstGeom>
          <a:solidFill>
            <a:srgbClr val="00B0F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9" name="Rectangle 8"/>
          <p:cNvSpPr/>
          <p:nvPr userDrawn="1"/>
        </p:nvSpPr>
        <p:spPr>
          <a:xfrm>
            <a:off x="814917" y="5425636"/>
            <a:ext cx="441600" cy="336960"/>
          </a:xfrm>
          <a:prstGeom prst="rect">
            <a:avLst/>
          </a:prstGeom>
          <a:solidFill>
            <a:srgbClr val="00206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0" name="Rectangle 9"/>
          <p:cNvSpPr/>
          <p:nvPr userDrawn="1"/>
        </p:nvSpPr>
        <p:spPr>
          <a:xfrm>
            <a:off x="1376690" y="5425636"/>
            <a:ext cx="442484" cy="336968"/>
          </a:xfrm>
          <a:prstGeom prst="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1" name="Rectangle 10"/>
          <p:cNvSpPr/>
          <p:nvPr userDrawn="1"/>
        </p:nvSpPr>
        <p:spPr>
          <a:xfrm>
            <a:off x="2502002" y="5382094"/>
            <a:ext cx="608401" cy="463321"/>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2" name="Rectangle 11"/>
          <p:cNvSpPr/>
          <p:nvPr userDrawn="1"/>
        </p:nvSpPr>
        <p:spPr>
          <a:xfrm>
            <a:off x="1948765" y="5425636"/>
            <a:ext cx="442484" cy="336968"/>
          </a:xfrm>
          <a:prstGeom prst="rect">
            <a:avLst/>
          </a:prstGeom>
          <a:solidFill>
            <a:srgbClr val="00B0F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Tree>
    <p:extLst>
      <p:ext uri="{BB962C8B-B14F-4D97-AF65-F5344CB8AC3E}">
        <p14:creationId xmlns:p14="http://schemas.microsoft.com/office/powerpoint/2010/main" val="558761889"/>
      </p:ext>
    </p:extLst>
  </p:cSld>
  <p:clrMapOvr>
    <a:masterClrMapping/>
  </p:clrMapOvr>
  <p:extLst>
    <p:ext uri="{DCECCB84-F9BA-43D5-87BE-67443E8EF086}">
      <p15:sldGuideLst xmlns:p15="http://schemas.microsoft.com/office/powerpoint/2012/main">
        <p15:guide id="3" orient="horz" pos="3025">
          <p15:clr>
            <a:srgbClr val="FBAE40"/>
          </p15:clr>
        </p15:guide>
        <p15:guide id="4" pos="385">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Title 1"/>
          <p:cNvSpPr>
            <a:spLocks noGrp="1"/>
          </p:cNvSpPr>
          <p:nvPr>
            <p:ph type="title"/>
          </p:nvPr>
        </p:nvSpPr>
        <p:spPr>
          <a:xfrm>
            <a:off x="838200" y="365128"/>
            <a:ext cx="10515600" cy="1324800"/>
          </a:xfrm>
        </p:spPr>
        <p:txBody>
          <a:bodyPr/>
          <a:lstStyle>
            <a:lvl1pPr>
              <a:defRPr baseline="0">
                <a:solidFill>
                  <a:schemeClr val="accent1">
                    <a:lumMod val="50000"/>
                  </a:schemeClr>
                </a:solidFill>
              </a:defRPr>
            </a:lvl1pPr>
          </a:lstStyle>
          <a:p>
            <a:r>
              <a:rPr lang="en-US"/>
              <a:t>Click to edit Master title style</a:t>
            </a:r>
          </a:p>
        </p:txBody>
      </p:sp>
      <p:sp>
        <p:nvSpPr>
          <p:cNvPr id="4" name="Content Placeholder 7"/>
          <p:cNvSpPr>
            <a:spLocks noGrp="1"/>
          </p:cNvSpPr>
          <p:nvPr>
            <p:ph sz="quarter" idx="10"/>
          </p:nvPr>
        </p:nvSpPr>
        <p:spPr>
          <a:xfrm>
            <a:off x="819145" y="1935218"/>
            <a:ext cx="9524492" cy="768214"/>
          </a:xfrm>
        </p:spPr>
        <p:txBody>
          <a:bodyPr/>
          <a:lstStyle>
            <a:lvl1pPr marL="0" indent="0">
              <a:buNone/>
              <a:defRPr baseline="0">
                <a:solidFill>
                  <a:schemeClr val="accent1">
                    <a:lumMod val="50000"/>
                  </a:schemeClr>
                </a:solidFill>
              </a:defRPr>
            </a:lvl1pPr>
          </a:lstStyle>
          <a:p>
            <a:pPr lvl="0"/>
            <a:r>
              <a:rPr lang="en-US"/>
              <a:t>Edit Master text styles</a:t>
            </a:r>
          </a:p>
        </p:txBody>
      </p:sp>
      <p:sp>
        <p:nvSpPr>
          <p:cNvPr id="5" name="Content Placeholder 7"/>
          <p:cNvSpPr>
            <a:spLocks noGrp="1"/>
          </p:cNvSpPr>
          <p:nvPr>
            <p:ph sz="quarter" idx="11"/>
          </p:nvPr>
        </p:nvSpPr>
        <p:spPr>
          <a:xfrm>
            <a:off x="819143" y="2806075"/>
            <a:ext cx="9524492" cy="768214"/>
          </a:xfrm>
        </p:spPr>
        <p:txBody>
          <a:bodyPr/>
          <a:lstStyle>
            <a:lvl1pPr marL="0" indent="0">
              <a:buNone/>
              <a:defRPr baseline="0">
                <a:solidFill>
                  <a:schemeClr val="accent1">
                    <a:lumMod val="50000"/>
                  </a:schemeClr>
                </a:solidFill>
              </a:defRPr>
            </a:lvl1pPr>
          </a:lstStyle>
          <a:p>
            <a:pPr lvl="0"/>
            <a:r>
              <a:rPr lang="en-US"/>
              <a:t>Edit Master text styles</a:t>
            </a:r>
          </a:p>
        </p:txBody>
      </p:sp>
      <p:sp>
        <p:nvSpPr>
          <p:cNvPr id="6" name="Content Placeholder 7"/>
          <p:cNvSpPr>
            <a:spLocks noGrp="1"/>
          </p:cNvSpPr>
          <p:nvPr>
            <p:ph sz="quarter" idx="12"/>
          </p:nvPr>
        </p:nvSpPr>
        <p:spPr>
          <a:xfrm>
            <a:off x="819142" y="3676932"/>
            <a:ext cx="9524492" cy="768214"/>
          </a:xfrm>
        </p:spPr>
        <p:txBody>
          <a:bodyPr/>
          <a:lstStyle>
            <a:lvl1pPr marL="0" indent="0">
              <a:buNone/>
              <a:defRPr baseline="0">
                <a:solidFill>
                  <a:schemeClr val="accent1">
                    <a:lumMod val="50000"/>
                  </a:schemeClr>
                </a:solidFill>
              </a:defRPr>
            </a:lvl1pPr>
          </a:lstStyle>
          <a:p>
            <a:pPr lvl="0"/>
            <a:r>
              <a:rPr lang="en-US"/>
              <a:t>Edit Master text styles</a:t>
            </a:r>
          </a:p>
        </p:txBody>
      </p:sp>
      <p:sp>
        <p:nvSpPr>
          <p:cNvPr id="7" name="Content Placeholder 7"/>
          <p:cNvSpPr>
            <a:spLocks noGrp="1"/>
          </p:cNvSpPr>
          <p:nvPr>
            <p:ph sz="quarter" idx="13"/>
          </p:nvPr>
        </p:nvSpPr>
        <p:spPr>
          <a:xfrm>
            <a:off x="819141" y="4556497"/>
            <a:ext cx="9524492" cy="768214"/>
          </a:xfrm>
        </p:spPr>
        <p:txBody>
          <a:bodyPr/>
          <a:lstStyle>
            <a:lvl1pPr marL="0" indent="0">
              <a:buNone/>
              <a:defRPr baseline="0">
                <a:solidFill>
                  <a:schemeClr val="accent1">
                    <a:lumMod val="50000"/>
                  </a:schemeClr>
                </a:solidFill>
              </a:defRPr>
            </a:lvl1pPr>
          </a:lstStyle>
          <a:p>
            <a:pPr lvl="0"/>
            <a:r>
              <a:rPr lang="en-US"/>
              <a:t>Edit Master text styles</a:t>
            </a:r>
          </a:p>
        </p:txBody>
      </p:sp>
      <p:sp>
        <p:nvSpPr>
          <p:cNvPr id="8" name="Rectangle 7"/>
          <p:cNvSpPr/>
          <p:nvPr userDrawn="1"/>
        </p:nvSpPr>
        <p:spPr>
          <a:xfrm>
            <a:off x="10343637" y="1926511"/>
            <a:ext cx="999744" cy="776922"/>
          </a:xfrm>
          <a:prstGeom prst="rect">
            <a:avLst/>
          </a:prstGeom>
          <a:solidFill>
            <a:srgbClr val="00206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9" name="Rectangle 8"/>
          <p:cNvSpPr/>
          <p:nvPr userDrawn="1"/>
        </p:nvSpPr>
        <p:spPr>
          <a:xfrm>
            <a:off x="10343636" y="2797367"/>
            <a:ext cx="999744" cy="776922"/>
          </a:xfrm>
          <a:prstGeom prst="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0" name="Rectangle 9"/>
          <p:cNvSpPr/>
          <p:nvPr userDrawn="1"/>
        </p:nvSpPr>
        <p:spPr>
          <a:xfrm>
            <a:off x="10343635" y="3668224"/>
            <a:ext cx="999744" cy="776922"/>
          </a:xfrm>
          <a:prstGeom prst="rect">
            <a:avLst/>
          </a:prstGeom>
          <a:solidFill>
            <a:srgbClr val="00B0F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11" name="Rectangle 10"/>
          <p:cNvSpPr/>
          <p:nvPr userDrawn="1"/>
        </p:nvSpPr>
        <p:spPr>
          <a:xfrm>
            <a:off x="10343633" y="4547789"/>
            <a:ext cx="999744" cy="776922"/>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Tree>
    <p:extLst>
      <p:ext uri="{BB962C8B-B14F-4D97-AF65-F5344CB8AC3E}">
        <p14:creationId xmlns:p14="http://schemas.microsoft.com/office/powerpoint/2010/main" val="12975209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3" name="Title 1"/>
          <p:cNvSpPr>
            <a:spLocks noGrp="1"/>
          </p:cNvSpPr>
          <p:nvPr>
            <p:ph type="title"/>
          </p:nvPr>
        </p:nvSpPr>
        <p:spPr>
          <a:xfrm>
            <a:off x="838200" y="365125"/>
            <a:ext cx="10515600" cy="1325563"/>
          </a:xfrm>
        </p:spPr>
        <p:txBody>
          <a:bodyPr/>
          <a:lstStyle>
            <a:lvl1pPr>
              <a:defRPr baseline="0">
                <a:solidFill>
                  <a:schemeClr val="accent1">
                    <a:lumMod val="50000"/>
                  </a:schemeClr>
                </a:solidFill>
              </a:defRPr>
            </a:lvl1pPr>
          </a:lstStyle>
          <a:p>
            <a:r>
              <a:rPr lang="en-US"/>
              <a:t>Click to edit Master title style</a:t>
            </a:r>
          </a:p>
        </p:txBody>
      </p:sp>
      <p:sp>
        <p:nvSpPr>
          <p:cNvPr id="4" name="Text Placeholder 3"/>
          <p:cNvSpPr>
            <a:spLocks noGrp="1"/>
          </p:cNvSpPr>
          <p:nvPr>
            <p:ph type="body" sz="quarter" idx="10"/>
          </p:nvPr>
        </p:nvSpPr>
        <p:spPr>
          <a:xfrm>
            <a:off x="838200" y="1978492"/>
            <a:ext cx="10515600" cy="3063772"/>
          </a:xfrm>
        </p:spPr>
        <p:txBody>
          <a:bodyPr/>
          <a:lstStyle>
            <a:lvl1pPr>
              <a:defRPr baseline="0">
                <a:solidFill>
                  <a:schemeClr val="accent1">
                    <a:lumMod val="50000"/>
                  </a:schemeClr>
                </a:solidFill>
              </a:defRPr>
            </a:lvl1pPr>
            <a:lvl2pPr>
              <a:defRPr baseline="0">
                <a:solidFill>
                  <a:schemeClr val="accent1">
                    <a:lumMod val="50000"/>
                  </a:schemeClr>
                </a:solidFill>
              </a:defRPr>
            </a:lvl2pPr>
            <a:lvl3pPr>
              <a:defRPr baseline="0">
                <a:solidFill>
                  <a:schemeClr val="accent1">
                    <a:lumMod val="50000"/>
                  </a:schemeClr>
                </a:solidFill>
              </a:defRPr>
            </a:lvl3pPr>
            <a:lvl4pPr>
              <a:defRPr baseline="0">
                <a:solidFill>
                  <a:schemeClr val="accent1">
                    <a:lumMod val="50000"/>
                  </a:schemeClr>
                </a:solidFill>
              </a:defRPr>
            </a:lvl4pPr>
            <a:lvl5pPr>
              <a:defRPr baseline="0">
                <a:solidFill>
                  <a:schemeClr val="accent1">
                    <a:lumMod val="50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Rectangle 4"/>
          <p:cNvSpPr/>
          <p:nvPr userDrawn="1"/>
        </p:nvSpPr>
        <p:spPr>
          <a:xfrm>
            <a:off x="838200" y="5330066"/>
            <a:ext cx="624000" cy="475200"/>
          </a:xfrm>
          <a:prstGeom prst="rect">
            <a:avLst/>
          </a:prstGeom>
          <a:solidFill>
            <a:srgbClr val="00206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6" name="Rectangle 5"/>
          <p:cNvSpPr/>
          <p:nvPr userDrawn="1"/>
        </p:nvSpPr>
        <p:spPr>
          <a:xfrm>
            <a:off x="1589316" y="5330066"/>
            <a:ext cx="624000" cy="475200"/>
          </a:xfrm>
          <a:prstGeom prst="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7" name="Rectangle 6"/>
          <p:cNvSpPr/>
          <p:nvPr userDrawn="1"/>
        </p:nvSpPr>
        <p:spPr>
          <a:xfrm>
            <a:off x="2340432" y="5330066"/>
            <a:ext cx="624000" cy="475200"/>
          </a:xfrm>
          <a:prstGeom prst="rect">
            <a:avLst/>
          </a:prstGeom>
          <a:solidFill>
            <a:srgbClr val="00B0F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8" name="Rectangle 7"/>
          <p:cNvSpPr/>
          <p:nvPr userDrawn="1"/>
        </p:nvSpPr>
        <p:spPr>
          <a:xfrm>
            <a:off x="3091549" y="5330066"/>
            <a:ext cx="624000" cy="475200"/>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Tree>
    <p:extLst>
      <p:ext uri="{BB962C8B-B14F-4D97-AF65-F5344CB8AC3E}">
        <p14:creationId xmlns:p14="http://schemas.microsoft.com/office/powerpoint/2010/main" val="371194976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3" name="Text Placeholder 3"/>
          <p:cNvSpPr>
            <a:spLocks noGrp="1"/>
          </p:cNvSpPr>
          <p:nvPr>
            <p:ph type="body" sz="quarter" idx="10"/>
          </p:nvPr>
        </p:nvSpPr>
        <p:spPr>
          <a:xfrm>
            <a:off x="838200" y="353963"/>
            <a:ext cx="10515600" cy="4717147"/>
          </a:xfrm>
        </p:spPr>
        <p:txBody>
          <a:bodyPr/>
          <a:lstStyle>
            <a:lvl1pPr>
              <a:defRPr baseline="0">
                <a:solidFill>
                  <a:schemeClr val="accent1">
                    <a:lumMod val="50000"/>
                  </a:schemeClr>
                </a:solidFill>
              </a:defRPr>
            </a:lvl1pPr>
            <a:lvl2pPr>
              <a:defRPr baseline="0">
                <a:solidFill>
                  <a:schemeClr val="accent1">
                    <a:lumMod val="50000"/>
                  </a:schemeClr>
                </a:solidFill>
              </a:defRPr>
            </a:lvl2pPr>
            <a:lvl3pPr>
              <a:defRPr baseline="0">
                <a:solidFill>
                  <a:schemeClr val="accent1">
                    <a:lumMod val="50000"/>
                  </a:schemeClr>
                </a:solidFill>
              </a:defRPr>
            </a:lvl3pPr>
            <a:lvl4pPr>
              <a:defRPr baseline="0">
                <a:solidFill>
                  <a:schemeClr val="accent1">
                    <a:lumMod val="50000"/>
                  </a:schemeClr>
                </a:solidFill>
              </a:defRPr>
            </a:lvl4pPr>
            <a:lvl5pPr>
              <a:defRPr baseline="0">
                <a:solidFill>
                  <a:schemeClr val="accent1">
                    <a:lumMod val="50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3"/>
          <p:cNvSpPr/>
          <p:nvPr userDrawn="1"/>
        </p:nvSpPr>
        <p:spPr>
          <a:xfrm>
            <a:off x="814917" y="5367752"/>
            <a:ext cx="624000" cy="475200"/>
          </a:xfrm>
          <a:prstGeom prst="rect">
            <a:avLst/>
          </a:prstGeom>
          <a:solidFill>
            <a:srgbClr val="00206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5" name="Rectangle 4"/>
          <p:cNvSpPr/>
          <p:nvPr userDrawn="1"/>
        </p:nvSpPr>
        <p:spPr>
          <a:xfrm>
            <a:off x="1588273" y="5416672"/>
            <a:ext cx="442484" cy="336968"/>
          </a:xfrm>
          <a:prstGeom prst="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6" name="Rectangle 5"/>
          <p:cNvSpPr/>
          <p:nvPr userDrawn="1"/>
        </p:nvSpPr>
        <p:spPr>
          <a:xfrm>
            <a:off x="2140249" y="5416672"/>
            <a:ext cx="442484" cy="336968"/>
          </a:xfrm>
          <a:prstGeom prst="rect">
            <a:avLst/>
          </a:prstGeom>
          <a:solidFill>
            <a:srgbClr val="00B0F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7" name="Rectangle 6"/>
          <p:cNvSpPr/>
          <p:nvPr userDrawn="1"/>
        </p:nvSpPr>
        <p:spPr>
          <a:xfrm>
            <a:off x="2692225" y="5416672"/>
            <a:ext cx="442484" cy="336968"/>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Tree>
    <p:extLst>
      <p:ext uri="{BB962C8B-B14F-4D97-AF65-F5344CB8AC3E}">
        <p14:creationId xmlns:p14="http://schemas.microsoft.com/office/powerpoint/2010/main" val="133694655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3" name="Text Placeholder 3"/>
          <p:cNvSpPr>
            <a:spLocks noGrp="1"/>
          </p:cNvSpPr>
          <p:nvPr>
            <p:ph type="body" sz="quarter" idx="10"/>
          </p:nvPr>
        </p:nvSpPr>
        <p:spPr>
          <a:xfrm>
            <a:off x="838200" y="1929090"/>
            <a:ext cx="10515600" cy="3142021"/>
          </a:xfrm>
        </p:spPr>
        <p:txBody>
          <a:bodyPr/>
          <a:lstStyle>
            <a:lvl1pPr>
              <a:defRPr baseline="0">
                <a:solidFill>
                  <a:schemeClr val="accent1">
                    <a:lumMod val="50000"/>
                  </a:schemeClr>
                </a:solidFill>
              </a:defRPr>
            </a:lvl1pPr>
            <a:lvl2pPr>
              <a:defRPr baseline="0">
                <a:solidFill>
                  <a:schemeClr val="accent1">
                    <a:lumMod val="50000"/>
                  </a:schemeClr>
                </a:solidFill>
              </a:defRPr>
            </a:lvl2pPr>
            <a:lvl3pPr>
              <a:defRPr baseline="0">
                <a:solidFill>
                  <a:schemeClr val="accent1">
                    <a:lumMod val="50000"/>
                  </a:schemeClr>
                </a:solidFill>
              </a:defRPr>
            </a:lvl3pPr>
            <a:lvl4pPr>
              <a:defRPr baseline="0">
                <a:solidFill>
                  <a:schemeClr val="accent1">
                    <a:lumMod val="50000"/>
                  </a:schemeClr>
                </a:solidFill>
              </a:defRPr>
            </a:lvl4pPr>
            <a:lvl5pPr>
              <a:defRPr baseline="0">
                <a:solidFill>
                  <a:schemeClr val="accent1">
                    <a:lumMod val="50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1"/>
          <p:cNvSpPr>
            <a:spLocks noGrp="1"/>
          </p:cNvSpPr>
          <p:nvPr>
            <p:ph type="title"/>
          </p:nvPr>
        </p:nvSpPr>
        <p:spPr>
          <a:xfrm>
            <a:off x="838200" y="365125"/>
            <a:ext cx="10515600" cy="1325563"/>
          </a:xfrm>
        </p:spPr>
        <p:txBody>
          <a:bodyPr/>
          <a:lstStyle>
            <a:lvl1pPr>
              <a:defRPr baseline="0">
                <a:solidFill>
                  <a:schemeClr val="accent1">
                    <a:lumMod val="50000"/>
                  </a:schemeClr>
                </a:solidFill>
              </a:defRPr>
            </a:lvl1pPr>
          </a:lstStyle>
          <a:p>
            <a:r>
              <a:rPr lang="en-US"/>
              <a:t>Click to edit Master title style</a:t>
            </a:r>
            <a:endParaRPr lang="en-GB"/>
          </a:p>
        </p:txBody>
      </p:sp>
      <p:sp>
        <p:nvSpPr>
          <p:cNvPr id="5" name="Rectangle 4"/>
          <p:cNvSpPr/>
          <p:nvPr userDrawn="1"/>
        </p:nvSpPr>
        <p:spPr>
          <a:xfrm>
            <a:off x="814917" y="5425645"/>
            <a:ext cx="441600" cy="336960"/>
          </a:xfrm>
          <a:prstGeom prst="rect">
            <a:avLst/>
          </a:prstGeom>
          <a:solidFill>
            <a:srgbClr val="00206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6" name="Rectangle 5"/>
          <p:cNvSpPr/>
          <p:nvPr userDrawn="1"/>
        </p:nvSpPr>
        <p:spPr>
          <a:xfrm>
            <a:off x="2179227" y="5425638"/>
            <a:ext cx="442484" cy="336968"/>
          </a:xfrm>
          <a:prstGeom prst="rect">
            <a:avLst/>
          </a:prstGeom>
          <a:solidFill>
            <a:srgbClr val="00B0F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7" name="Rectangle 6"/>
          <p:cNvSpPr/>
          <p:nvPr userDrawn="1"/>
        </p:nvSpPr>
        <p:spPr>
          <a:xfrm>
            <a:off x="2711851" y="5425638"/>
            <a:ext cx="442484" cy="336968"/>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8" name="Rectangle 7"/>
          <p:cNvSpPr/>
          <p:nvPr userDrawn="1"/>
        </p:nvSpPr>
        <p:spPr>
          <a:xfrm>
            <a:off x="1405872" y="5376718"/>
            <a:ext cx="624000" cy="475200"/>
          </a:xfrm>
          <a:prstGeom prst="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Tree>
    <p:extLst>
      <p:ext uri="{BB962C8B-B14F-4D97-AF65-F5344CB8AC3E}">
        <p14:creationId xmlns:p14="http://schemas.microsoft.com/office/powerpoint/2010/main" val="288516192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3" name="Text Placeholder 3"/>
          <p:cNvSpPr>
            <a:spLocks noGrp="1"/>
          </p:cNvSpPr>
          <p:nvPr>
            <p:ph type="body" sz="quarter" idx="10"/>
          </p:nvPr>
        </p:nvSpPr>
        <p:spPr>
          <a:xfrm>
            <a:off x="838200" y="1929090"/>
            <a:ext cx="10515600" cy="3142021"/>
          </a:xfrm>
        </p:spPr>
        <p:txBody>
          <a:bodyPr/>
          <a:lstStyle>
            <a:lvl1pPr>
              <a:defRPr baseline="0">
                <a:solidFill>
                  <a:schemeClr val="accent1">
                    <a:lumMod val="50000"/>
                  </a:schemeClr>
                </a:solidFill>
              </a:defRPr>
            </a:lvl1pPr>
            <a:lvl2pPr>
              <a:defRPr baseline="0">
                <a:solidFill>
                  <a:schemeClr val="accent1">
                    <a:lumMod val="50000"/>
                  </a:schemeClr>
                </a:solidFill>
              </a:defRPr>
            </a:lvl2pPr>
            <a:lvl3pPr>
              <a:defRPr baseline="0">
                <a:solidFill>
                  <a:schemeClr val="accent1">
                    <a:lumMod val="50000"/>
                  </a:schemeClr>
                </a:solidFill>
              </a:defRPr>
            </a:lvl3pPr>
            <a:lvl4pPr>
              <a:defRPr baseline="0">
                <a:solidFill>
                  <a:schemeClr val="accent1">
                    <a:lumMod val="50000"/>
                  </a:schemeClr>
                </a:solidFill>
              </a:defRPr>
            </a:lvl4pPr>
            <a:lvl5pPr>
              <a:defRPr baseline="0">
                <a:solidFill>
                  <a:schemeClr val="accent1">
                    <a:lumMod val="50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1"/>
          <p:cNvSpPr>
            <a:spLocks noGrp="1"/>
          </p:cNvSpPr>
          <p:nvPr>
            <p:ph type="title"/>
          </p:nvPr>
        </p:nvSpPr>
        <p:spPr>
          <a:xfrm>
            <a:off x="838200" y="365125"/>
            <a:ext cx="10515600" cy="1325563"/>
          </a:xfrm>
        </p:spPr>
        <p:txBody>
          <a:bodyPr/>
          <a:lstStyle>
            <a:lvl1pPr>
              <a:defRPr baseline="0">
                <a:solidFill>
                  <a:schemeClr val="accent1">
                    <a:lumMod val="50000"/>
                  </a:schemeClr>
                </a:solidFill>
              </a:defRPr>
            </a:lvl1pPr>
          </a:lstStyle>
          <a:p>
            <a:r>
              <a:rPr lang="en-US"/>
              <a:t>Click to edit Master title style</a:t>
            </a:r>
            <a:endParaRPr lang="en-GB"/>
          </a:p>
        </p:txBody>
      </p:sp>
      <p:sp>
        <p:nvSpPr>
          <p:cNvPr id="5" name="Rectangle 4"/>
          <p:cNvSpPr/>
          <p:nvPr userDrawn="1"/>
        </p:nvSpPr>
        <p:spPr>
          <a:xfrm>
            <a:off x="814917" y="5425666"/>
            <a:ext cx="441600" cy="336960"/>
          </a:xfrm>
          <a:prstGeom prst="rect">
            <a:avLst/>
          </a:prstGeom>
          <a:solidFill>
            <a:srgbClr val="00206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6" name="Rectangle 5"/>
          <p:cNvSpPr/>
          <p:nvPr userDrawn="1"/>
        </p:nvSpPr>
        <p:spPr>
          <a:xfrm>
            <a:off x="1964776" y="5376738"/>
            <a:ext cx="608401" cy="475200"/>
          </a:xfrm>
          <a:prstGeom prst="rect">
            <a:avLst/>
          </a:prstGeom>
          <a:solidFill>
            <a:srgbClr val="00B0F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7" name="Rectangle 6"/>
          <p:cNvSpPr/>
          <p:nvPr userDrawn="1"/>
        </p:nvSpPr>
        <p:spPr>
          <a:xfrm>
            <a:off x="2703178" y="5425657"/>
            <a:ext cx="442484" cy="336968"/>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8" name="Rectangle 7"/>
          <p:cNvSpPr/>
          <p:nvPr userDrawn="1"/>
        </p:nvSpPr>
        <p:spPr>
          <a:xfrm>
            <a:off x="1376690" y="5425658"/>
            <a:ext cx="442484" cy="336968"/>
          </a:xfrm>
          <a:prstGeom prst="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Tree>
    <p:extLst>
      <p:ext uri="{BB962C8B-B14F-4D97-AF65-F5344CB8AC3E}">
        <p14:creationId xmlns:p14="http://schemas.microsoft.com/office/powerpoint/2010/main" val="342470748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3" name="Text Placeholder 3"/>
          <p:cNvSpPr>
            <a:spLocks noGrp="1"/>
          </p:cNvSpPr>
          <p:nvPr>
            <p:ph type="body" sz="quarter" idx="10"/>
          </p:nvPr>
        </p:nvSpPr>
        <p:spPr>
          <a:xfrm>
            <a:off x="838200" y="1929081"/>
            <a:ext cx="10515600" cy="3098207"/>
          </a:xfrm>
        </p:spPr>
        <p:txBody>
          <a:bodyPr/>
          <a:lstStyle>
            <a:lvl1pPr>
              <a:defRPr baseline="0">
                <a:solidFill>
                  <a:schemeClr val="accent1">
                    <a:lumMod val="50000"/>
                  </a:schemeClr>
                </a:solidFill>
              </a:defRPr>
            </a:lvl1pPr>
            <a:lvl2pPr>
              <a:defRPr baseline="0">
                <a:solidFill>
                  <a:schemeClr val="accent1">
                    <a:lumMod val="50000"/>
                  </a:schemeClr>
                </a:solidFill>
              </a:defRPr>
            </a:lvl2pPr>
            <a:lvl3pPr>
              <a:defRPr baseline="0">
                <a:solidFill>
                  <a:schemeClr val="accent1">
                    <a:lumMod val="50000"/>
                  </a:schemeClr>
                </a:solidFill>
              </a:defRPr>
            </a:lvl3pPr>
            <a:lvl4pPr>
              <a:defRPr baseline="0">
                <a:solidFill>
                  <a:schemeClr val="accent1">
                    <a:lumMod val="50000"/>
                  </a:schemeClr>
                </a:solidFill>
              </a:defRPr>
            </a:lvl4pPr>
            <a:lvl5pPr>
              <a:defRPr baseline="0">
                <a:solidFill>
                  <a:schemeClr val="accent1">
                    <a:lumMod val="50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1"/>
          <p:cNvSpPr>
            <a:spLocks noGrp="1"/>
          </p:cNvSpPr>
          <p:nvPr>
            <p:ph type="title"/>
          </p:nvPr>
        </p:nvSpPr>
        <p:spPr>
          <a:xfrm>
            <a:off x="838200" y="365117"/>
            <a:ext cx="10515600" cy="1325563"/>
          </a:xfrm>
        </p:spPr>
        <p:txBody>
          <a:bodyPr/>
          <a:lstStyle>
            <a:lvl1pPr>
              <a:defRPr baseline="0">
                <a:solidFill>
                  <a:schemeClr val="accent1">
                    <a:lumMod val="50000"/>
                  </a:schemeClr>
                </a:solidFill>
              </a:defRPr>
            </a:lvl1pPr>
          </a:lstStyle>
          <a:p>
            <a:r>
              <a:rPr lang="en-US"/>
              <a:t>Click to edit Master title style</a:t>
            </a:r>
            <a:endParaRPr lang="en-GB"/>
          </a:p>
        </p:txBody>
      </p:sp>
      <p:sp>
        <p:nvSpPr>
          <p:cNvPr id="5" name="Rectangle 4"/>
          <p:cNvSpPr/>
          <p:nvPr userDrawn="1"/>
        </p:nvSpPr>
        <p:spPr>
          <a:xfrm>
            <a:off x="814917" y="5425636"/>
            <a:ext cx="441600" cy="336960"/>
          </a:xfrm>
          <a:prstGeom prst="rect">
            <a:avLst/>
          </a:prstGeom>
          <a:solidFill>
            <a:srgbClr val="00206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6" name="Rectangle 5"/>
          <p:cNvSpPr/>
          <p:nvPr userDrawn="1"/>
        </p:nvSpPr>
        <p:spPr>
          <a:xfrm>
            <a:off x="1376690" y="5425636"/>
            <a:ext cx="442484" cy="336968"/>
          </a:xfrm>
          <a:prstGeom prst="rect">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7" name="Rectangle 6"/>
          <p:cNvSpPr/>
          <p:nvPr userDrawn="1"/>
        </p:nvSpPr>
        <p:spPr>
          <a:xfrm>
            <a:off x="2502002" y="5382094"/>
            <a:ext cx="608401" cy="463321"/>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
        <p:nvSpPr>
          <p:cNvPr id="8" name="Rectangle 7"/>
          <p:cNvSpPr/>
          <p:nvPr userDrawn="1"/>
        </p:nvSpPr>
        <p:spPr>
          <a:xfrm>
            <a:off x="1948765" y="5425636"/>
            <a:ext cx="442484" cy="336968"/>
          </a:xfrm>
          <a:prstGeom prst="rect">
            <a:avLst/>
          </a:prstGeom>
          <a:solidFill>
            <a:srgbClr val="00B0F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spTree>
    <p:extLst>
      <p:ext uri="{BB962C8B-B14F-4D97-AF65-F5344CB8AC3E}">
        <p14:creationId xmlns:p14="http://schemas.microsoft.com/office/powerpoint/2010/main" val="71952806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96281387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itle, Text and Content">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5183188" y="2057400"/>
            <a:ext cx="6172200" cy="3893820"/>
          </a:xfrm>
        </p:spPr>
        <p:txBody>
          <a:bodyPr anchor="t"/>
          <a:lstStyle>
            <a:lvl1pPr marL="0" indent="0">
              <a:buNone/>
              <a:defRPr sz="3840"/>
            </a:lvl1pPr>
            <a:lvl2pPr marL="548627" indent="0">
              <a:buNone/>
              <a:defRPr sz="3360"/>
            </a:lvl2pPr>
            <a:lvl3pPr marL="1097252" indent="0">
              <a:buNone/>
              <a:defRPr sz="2880"/>
            </a:lvl3pPr>
            <a:lvl4pPr marL="1645879" indent="0">
              <a:buNone/>
              <a:defRPr sz="2400"/>
            </a:lvl4pPr>
            <a:lvl5pPr marL="2194505" indent="0">
              <a:buNone/>
              <a:defRPr sz="2400"/>
            </a:lvl5pPr>
            <a:lvl6pPr marL="2743132" indent="0">
              <a:buNone/>
              <a:defRPr sz="2400"/>
            </a:lvl6pPr>
            <a:lvl7pPr marL="3291757" indent="0">
              <a:buNone/>
              <a:defRPr sz="2400"/>
            </a:lvl7pPr>
            <a:lvl8pPr marL="3840384" indent="0">
              <a:buNone/>
              <a:defRPr sz="2400"/>
            </a:lvl8pPr>
            <a:lvl9pPr marL="4389011" indent="0">
              <a:buNone/>
              <a:defRPr sz="2400"/>
            </a:lvl9pPr>
          </a:lstStyle>
          <a:p>
            <a:r>
              <a:rPr lang="en-US"/>
              <a:t>Click icon to add picture</a:t>
            </a:r>
          </a:p>
        </p:txBody>
      </p:sp>
      <p:sp>
        <p:nvSpPr>
          <p:cNvPr id="4" name="Text Placeholder 3"/>
          <p:cNvSpPr>
            <a:spLocks noGrp="1"/>
          </p:cNvSpPr>
          <p:nvPr>
            <p:ph type="body" sz="half" idx="2"/>
          </p:nvPr>
        </p:nvSpPr>
        <p:spPr>
          <a:xfrm>
            <a:off x="839788" y="2057400"/>
            <a:ext cx="3932237" cy="3893820"/>
          </a:xfrm>
        </p:spPr>
        <p:txBody>
          <a:bodyPr/>
          <a:lstStyle>
            <a:lvl1pPr marL="0" indent="0">
              <a:buNone/>
              <a:defRPr sz="1920"/>
            </a:lvl1pPr>
            <a:lvl2pPr marL="548627" indent="0">
              <a:buNone/>
              <a:defRPr sz="1680"/>
            </a:lvl2pPr>
            <a:lvl3pPr marL="1097252" indent="0">
              <a:buNone/>
              <a:defRPr sz="1440"/>
            </a:lvl3pPr>
            <a:lvl4pPr marL="1645879" indent="0">
              <a:buNone/>
              <a:defRPr sz="1200"/>
            </a:lvl4pPr>
            <a:lvl5pPr marL="2194505" indent="0">
              <a:buNone/>
              <a:defRPr sz="1200"/>
            </a:lvl5pPr>
            <a:lvl6pPr marL="2743132" indent="0">
              <a:buNone/>
              <a:defRPr sz="1200"/>
            </a:lvl6pPr>
            <a:lvl7pPr marL="3291757" indent="0">
              <a:buNone/>
              <a:defRPr sz="1200"/>
            </a:lvl7pPr>
            <a:lvl8pPr marL="3840384" indent="0">
              <a:buNone/>
              <a:defRPr sz="1200"/>
            </a:lvl8pPr>
            <a:lvl9pPr marL="4389011" indent="0">
              <a:buNone/>
              <a:defRPr sz="1200"/>
            </a:lvl9pPr>
          </a:lstStyle>
          <a:p>
            <a:pPr lvl="0"/>
            <a:r>
              <a:rPr lang="en-US"/>
              <a:t>Edit Master text styles</a:t>
            </a:r>
          </a:p>
        </p:txBody>
      </p:sp>
      <p:sp>
        <p:nvSpPr>
          <p:cNvPr id="5" name="Title 4"/>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212938994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Content Sli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838200" y="353963"/>
            <a:ext cx="10515600" cy="524452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595676783"/>
      </p:ext>
    </p:extLst>
  </p:cSld>
  <p:clrMapOvr>
    <a:masterClrMapping/>
  </p:clrMapOvr>
  <p:extLst>
    <p:ext uri="{DCECCB84-F9BA-43D5-87BE-67443E8EF086}">
      <p15:sldGuideLst xmlns:p15="http://schemas.microsoft.com/office/powerpoint/2012/main">
        <p15:guide id="3" orient="horz" pos="1800">
          <p15:clr>
            <a:srgbClr val="FBAE40"/>
          </p15:clr>
        </p15:guide>
        <p15:guide id="4" pos="28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3F87D-9239-2765-C755-2551F35697F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7412089-E691-F292-789E-B1C629E374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C71396C-5126-F1EE-1F6B-A714C798A47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8761EDD-93CE-BCFC-720D-002E548372D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95BE7D8-71B6-8746-42AC-3E566DE118D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5B97F8F-AC5F-A001-AD83-C0E00C0FBDA5}"/>
              </a:ext>
            </a:extLst>
          </p:cNvPr>
          <p:cNvSpPr>
            <a:spLocks noGrp="1"/>
          </p:cNvSpPr>
          <p:nvPr>
            <p:ph type="dt" sz="half" idx="10"/>
          </p:nvPr>
        </p:nvSpPr>
        <p:spPr/>
        <p:txBody>
          <a:bodyPr/>
          <a:lstStyle/>
          <a:p>
            <a:fld id="{E6AFB37C-8DD4-49B0-B86D-D6887BD98883}" type="datetimeFigureOut">
              <a:rPr lang="en-IN" smtClean="0"/>
              <a:t>09/03/25</a:t>
            </a:fld>
            <a:endParaRPr lang="en-IN"/>
          </a:p>
        </p:txBody>
      </p:sp>
      <p:sp>
        <p:nvSpPr>
          <p:cNvPr id="8" name="Footer Placeholder 7">
            <a:extLst>
              <a:ext uri="{FF2B5EF4-FFF2-40B4-BE49-F238E27FC236}">
                <a16:creationId xmlns:a16="http://schemas.microsoft.com/office/drawing/2014/main" id="{4DE8E9BD-3590-8774-9DD4-A0EFD1BFAAE2}"/>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51BAAE2-D294-DB9C-22E2-EB4B6623E409}"/>
              </a:ext>
            </a:extLst>
          </p:cNvPr>
          <p:cNvSpPr>
            <a:spLocks noGrp="1"/>
          </p:cNvSpPr>
          <p:nvPr>
            <p:ph type="sldNum" sz="quarter" idx="12"/>
          </p:nvPr>
        </p:nvSpPr>
        <p:spPr/>
        <p:txBody>
          <a:bodyPr/>
          <a:lstStyle/>
          <a:p>
            <a:fld id="{107F2FC9-6DE8-4183-8DDC-3B42CD4C1C1A}" type="slidenum">
              <a:rPr lang="en-IN" smtClean="0"/>
              <a:t>‹#›</a:t>
            </a:fld>
            <a:endParaRPr lang="en-IN"/>
          </a:p>
        </p:txBody>
      </p:sp>
    </p:spTree>
    <p:extLst>
      <p:ext uri="{BB962C8B-B14F-4D97-AF65-F5344CB8AC3E}">
        <p14:creationId xmlns:p14="http://schemas.microsoft.com/office/powerpoint/2010/main" val="24767457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66AEB-36E8-0B50-824D-4EC6A3F88BF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A1DEE5E-369C-9FB6-9BFD-6CB3CBF7B261}"/>
              </a:ext>
            </a:extLst>
          </p:cNvPr>
          <p:cNvSpPr>
            <a:spLocks noGrp="1"/>
          </p:cNvSpPr>
          <p:nvPr>
            <p:ph type="dt" sz="half" idx="10"/>
          </p:nvPr>
        </p:nvSpPr>
        <p:spPr/>
        <p:txBody>
          <a:bodyPr/>
          <a:lstStyle/>
          <a:p>
            <a:fld id="{E6AFB37C-8DD4-49B0-B86D-D6887BD98883}" type="datetimeFigureOut">
              <a:rPr lang="en-IN" smtClean="0"/>
              <a:t>09/03/25</a:t>
            </a:fld>
            <a:endParaRPr lang="en-IN"/>
          </a:p>
        </p:txBody>
      </p:sp>
      <p:sp>
        <p:nvSpPr>
          <p:cNvPr id="4" name="Footer Placeholder 3">
            <a:extLst>
              <a:ext uri="{FF2B5EF4-FFF2-40B4-BE49-F238E27FC236}">
                <a16:creationId xmlns:a16="http://schemas.microsoft.com/office/drawing/2014/main" id="{BAD28543-CE27-7C4C-BFF1-734E8963886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025CD4E-1295-DEFA-DCA7-ABD252D58B87}"/>
              </a:ext>
            </a:extLst>
          </p:cNvPr>
          <p:cNvSpPr>
            <a:spLocks noGrp="1"/>
          </p:cNvSpPr>
          <p:nvPr>
            <p:ph type="sldNum" sz="quarter" idx="12"/>
          </p:nvPr>
        </p:nvSpPr>
        <p:spPr/>
        <p:txBody>
          <a:bodyPr/>
          <a:lstStyle/>
          <a:p>
            <a:fld id="{107F2FC9-6DE8-4183-8DDC-3B42CD4C1C1A}" type="slidenum">
              <a:rPr lang="en-IN" smtClean="0"/>
              <a:t>‹#›</a:t>
            </a:fld>
            <a:endParaRPr lang="en-IN"/>
          </a:p>
        </p:txBody>
      </p:sp>
    </p:spTree>
    <p:extLst>
      <p:ext uri="{BB962C8B-B14F-4D97-AF65-F5344CB8AC3E}">
        <p14:creationId xmlns:p14="http://schemas.microsoft.com/office/powerpoint/2010/main" val="6582672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905573-9AA0-C6B5-87E3-9DF5CC12B680}"/>
              </a:ext>
            </a:extLst>
          </p:cNvPr>
          <p:cNvSpPr>
            <a:spLocks noGrp="1"/>
          </p:cNvSpPr>
          <p:nvPr>
            <p:ph type="dt" sz="half" idx="10"/>
          </p:nvPr>
        </p:nvSpPr>
        <p:spPr/>
        <p:txBody>
          <a:bodyPr/>
          <a:lstStyle/>
          <a:p>
            <a:fld id="{E6AFB37C-8DD4-49B0-B86D-D6887BD98883}" type="datetimeFigureOut">
              <a:rPr lang="en-IN" smtClean="0"/>
              <a:t>09/03/25</a:t>
            </a:fld>
            <a:endParaRPr lang="en-IN"/>
          </a:p>
        </p:txBody>
      </p:sp>
      <p:sp>
        <p:nvSpPr>
          <p:cNvPr id="3" name="Footer Placeholder 2">
            <a:extLst>
              <a:ext uri="{FF2B5EF4-FFF2-40B4-BE49-F238E27FC236}">
                <a16:creationId xmlns:a16="http://schemas.microsoft.com/office/drawing/2014/main" id="{EC31CA48-2351-5D9B-2CA7-C946E22C565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9BEF969-670C-7970-67E1-9FF86BB29767}"/>
              </a:ext>
            </a:extLst>
          </p:cNvPr>
          <p:cNvSpPr>
            <a:spLocks noGrp="1"/>
          </p:cNvSpPr>
          <p:nvPr>
            <p:ph type="sldNum" sz="quarter" idx="12"/>
          </p:nvPr>
        </p:nvSpPr>
        <p:spPr/>
        <p:txBody>
          <a:bodyPr/>
          <a:lstStyle/>
          <a:p>
            <a:fld id="{107F2FC9-6DE8-4183-8DDC-3B42CD4C1C1A}" type="slidenum">
              <a:rPr lang="en-IN" smtClean="0"/>
              <a:t>‹#›</a:t>
            </a:fld>
            <a:endParaRPr lang="en-IN"/>
          </a:p>
        </p:txBody>
      </p:sp>
    </p:spTree>
    <p:extLst>
      <p:ext uri="{BB962C8B-B14F-4D97-AF65-F5344CB8AC3E}">
        <p14:creationId xmlns:p14="http://schemas.microsoft.com/office/powerpoint/2010/main" val="2974726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CE911-6459-D13C-AB2A-4853FC30BD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75F7C6A-16C3-86F6-34BB-E8712B46CD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435E91F-784A-8CA2-CB1C-23A2E9E0A8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961BF1-5BF9-79C3-B9F9-FD9F90290768}"/>
              </a:ext>
            </a:extLst>
          </p:cNvPr>
          <p:cNvSpPr>
            <a:spLocks noGrp="1"/>
          </p:cNvSpPr>
          <p:nvPr>
            <p:ph type="dt" sz="half" idx="10"/>
          </p:nvPr>
        </p:nvSpPr>
        <p:spPr/>
        <p:txBody>
          <a:bodyPr/>
          <a:lstStyle/>
          <a:p>
            <a:fld id="{E6AFB37C-8DD4-49B0-B86D-D6887BD98883}" type="datetimeFigureOut">
              <a:rPr lang="en-IN" smtClean="0"/>
              <a:t>09/03/25</a:t>
            </a:fld>
            <a:endParaRPr lang="en-IN"/>
          </a:p>
        </p:txBody>
      </p:sp>
      <p:sp>
        <p:nvSpPr>
          <p:cNvPr id="6" name="Footer Placeholder 5">
            <a:extLst>
              <a:ext uri="{FF2B5EF4-FFF2-40B4-BE49-F238E27FC236}">
                <a16:creationId xmlns:a16="http://schemas.microsoft.com/office/drawing/2014/main" id="{04482864-FA11-0508-E96E-7A1F3FCDF13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ED274A7-2320-9DB4-7C9D-C71F4A894C54}"/>
              </a:ext>
            </a:extLst>
          </p:cNvPr>
          <p:cNvSpPr>
            <a:spLocks noGrp="1"/>
          </p:cNvSpPr>
          <p:nvPr>
            <p:ph type="sldNum" sz="quarter" idx="12"/>
          </p:nvPr>
        </p:nvSpPr>
        <p:spPr/>
        <p:txBody>
          <a:bodyPr/>
          <a:lstStyle/>
          <a:p>
            <a:fld id="{107F2FC9-6DE8-4183-8DDC-3B42CD4C1C1A}" type="slidenum">
              <a:rPr lang="en-IN" smtClean="0"/>
              <a:t>‹#›</a:t>
            </a:fld>
            <a:endParaRPr lang="en-IN"/>
          </a:p>
        </p:txBody>
      </p:sp>
    </p:spTree>
    <p:extLst>
      <p:ext uri="{BB962C8B-B14F-4D97-AF65-F5344CB8AC3E}">
        <p14:creationId xmlns:p14="http://schemas.microsoft.com/office/powerpoint/2010/main" val="22279211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7924C-6122-03E0-B901-1D128B8D2C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6D77BB3-74C7-D05B-357C-E143710A66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56C310A-1E53-0926-4B90-D37C8BE641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C20479-23DF-F49E-5814-13296D98793B}"/>
              </a:ext>
            </a:extLst>
          </p:cNvPr>
          <p:cNvSpPr>
            <a:spLocks noGrp="1"/>
          </p:cNvSpPr>
          <p:nvPr>
            <p:ph type="dt" sz="half" idx="10"/>
          </p:nvPr>
        </p:nvSpPr>
        <p:spPr/>
        <p:txBody>
          <a:bodyPr/>
          <a:lstStyle/>
          <a:p>
            <a:fld id="{E6AFB37C-8DD4-49B0-B86D-D6887BD98883}" type="datetimeFigureOut">
              <a:rPr lang="en-IN" smtClean="0"/>
              <a:t>09/03/25</a:t>
            </a:fld>
            <a:endParaRPr lang="en-IN"/>
          </a:p>
        </p:txBody>
      </p:sp>
      <p:sp>
        <p:nvSpPr>
          <p:cNvPr id="6" name="Footer Placeholder 5">
            <a:extLst>
              <a:ext uri="{FF2B5EF4-FFF2-40B4-BE49-F238E27FC236}">
                <a16:creationId xmlns:a16="http://schemas.microsoft.com/office/drawing/2014/main" id="{3D0DF6FE-0F90-B758-A1F9-2CDA107F936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44524B2-3343-8CEB-EAED-548B4E4A2991}"/>
              </a:ext>
            </a:extLst>
          </p:cNvPr>
          <p:cNvSpPr>
            <a:spLocks noGrp="1"/>
          </p:cNvSpPr>
          <p:nvPr>
            <p:ph type="sldNum" sz="quarter" idx="12"/>
          </p:nvPr>
        </p:nvSpPr>
        <p:spPr/>
        <p:txBody>
          <a:bodyPr/>
          <a:lstStyle/>
          <a:p>
            <a:fld id="{107F2FC9-6DE8-4183-8DDC-3B42CD4C1C1A}" type="slidenum">
              <a:rPr lang="en-IN" smtClean="0"/>
              <a:t>‹#›</a:t>
            </a:fld>
            <a:endParaRPr lang="en-IN"/>
          </a:p>
        </p:txBody>
      </p:sp>
    </p:spTree>
    <p:extLst>
      <p:ext uri="{BB962C8B-B14F-4D97-AF65-F5344CB8AC3E}">
        <p14:creationId xmlns:p14="http://schemas.microsoft.com/office/powerpoint/2010/main" val="4624291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7.xml"/><Relationship Id="rId18" Type="http://schemas.openxmlformats.org/officeDocument/2006/relationships/slideLayout" Target="../slideLayouts/slideLayout32.xml"/><Relationship Id="rId26" Type="http://schemas.openxmlformats.org/officeDocument/2006/relationships/slideLayout" Target="../slideLayouts/slideLayout40.xml"/><Relationship Id="rId21" Type="http://schemas.openxmlformats.org/officeDocument/2006/relationships/slideLayout" Target="../slideLayouts/slideLayout35.xml"/><Relationship Id="rId34" Type="http://schemas.openxmlformats.org/officeDocument/2006/relationships/slideLayout" Target="../slideLayouts/slideLayout48.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5" Type="http://schemas.openxmlformats.org/officeDocument/2006/relationships/slideLayout" Target="../slideLayouts/slideLayout39.xml"/><Relationship Id="rId33" Type="http://schemas.openxmlformats.org/officeDocument/2006/relationships/slideLayout" Target="../slideLayouts/slideLayout47.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slideLayout" Target="../slideLayouts/slideLayout34.xml"/><Relationship Id="rId29" Type="http://schemas.openxmlformats.org/officeDocument/2006/relationships/slideLayout" Target="../slideLayouts/slideLayout43.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24" Type="http://schemas.openxmlformats.org/officeDocument/2006/relationships/slideLayout" Target="../slideLayouts/slideLayout38.xml"/><Relationship Id="rId32" Type="http://schemas.openxmlformats.org/officeDocument/2006/relationships/slideLayout" Target="../slideLayouts/slideLayout46.xml"/><Relationship Id="rId37" Type="http://schemas.openxmlformats.org/officeDocument/2006/relationships/image" Target="../media/image4.jpeg"/><Relationship Id="rId5" Type="http://schemas.openxmlformats.org/officeDocument/2006/relationships/slideLayout" Target="../slideLayouts/slideLayout19.xml"/><Relationship Id="rId15" Type="http://schemas.openxmlformats.org/officeDocument/2006/relationships/slideLayout" Target="../slideLayouts/slideLayout29.xml"/><Relationship Id="rId23" Type="http://schemas.openxmlformats.org/officeDocument/2006/relationships/slideLayout" Target="../slideLayouts/slideLayout37.xml"/><Relationship Id="rId28" Type="http://schemas.openxmlformats.org/officeDocument/2006/relationships/slideLayout" Target="../slideLayouts/slideLayout42.xml"/><Relationship Id="rId36" Type="http://schemas.openxmlformats.org/officeDocument/2006/relationships/theme" Target="../theme/theme2.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31" Type="http://schemas.openxmlformats.org/officeDocument/2006/relationships/slideLayout" Target="../slideLayouts/slideLayout45.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slideLayout" Target="../slideLayouts/slideLayout36.xml"/><Relationship Id="rId27" Type="http://schemas.openxmlformats.org/officeDocument/2006/relationships/slideLayout" Target="../slideLayouts/slideLayout41.xml"/><Relationship Id="rId30" Type="http://schemas.openxmlformats.org/officeDocument/2006/relationships/slideLayout" Target="../slideLayouts/slideLayout44.xml"/><Relationship Id="rId35" Type="http://schemas.openxmlformats.org/officeDocument/2006/relationships/slideLayout" Target="../slideLayouts/slideLayout49.xml"/><Relationship Id="rId8" Type="http://schemas.openxmlformats.org/officeDocument/2006/relationships/slideLayout" Target="../slideLayouts/slideLayout22.xml"/><Relationship Id="rId3"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4530753-B72E-936F-0540-A2A40C14360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CAEB507-7E80-F995-8F62-FA9ECC65C56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1067544-EE51-87DE-6486-12D71D44A6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6AFB37C-8DD4-49B0-B86D-D6887BD98883}" type="datetimeFigureOut">
              <a:rPr lang="en-IN" smtClean="0"/>
              <a:t>09/03/25</a:t>
            </a:fld>
            <a:endParaRPr lang="en-IN"/>
          </a:p>
        </p:txBody>
      </p:sp>
      <p:sp>
        <p:nvSpPr>
          <p:cNvPr id="5" name="Footer Placeholder 4">
            <a:extLst>
              <a:ext uri="{FF2B5EF4-FFF2-40B4-BE49-F238E27FC236}">
                <a16:creationId xmlns:a16="http://schemas.microsoft.com/office/drawing/2014/main" id="{AD35632B-0A37-EC8A-8FC6-42AB793847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4A4DB5F3-0B79-56F0-32CB-2606FB4B8BF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07F2FC9-6DE8-4183-8DDC-3B42CD4C1C1A}" type="slidenum">
              <a:rPr lang="en-IN" smtClean="0"/>
              <a:t>‹#›</a:t>
            </a:fld>
            <a:endParaRPr lang="en-IN"/>
          </a:p>
        </p:txBody>
      </p:sp>
    </p:spTree>
    <p:extLst>
      <p:ext uri="{BB962C8B-B14F-4D97-AF65-F5344CB8AC3E}">
        <p14:creationId xmlns:p14="http://schemas.microsoft.com/office/powerpoint/2010/main" val="16848628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37"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6"/>
            <a:ext cx="10515600" cy="412559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13213643"/>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5" r:id="rId22"/>
    <p:sldLayoutId id="2147483686" r:id="rId23"/>
    <p:sldLayoutId id="2147483687" r:id="rId24"/>
    <p:sldLayoutId id="2147483688" r:id="rId25"/>
    <p:sldLayoutId id="2147483689" r:id="rId26"/>
    <p:sldLayoutId id="2147483690" r:id="rId27"/>
    <p:sldLayoutId id="2147483691" r:id="rId28"/>
    <p:sldLayoutId id="2147483692" r:id="rId29"/>
    <p:sldLayoutId id="2147483693" r:id="rId30"/>
    <p:sldLayoutId id="2147483694" r:id="rId31"/>
    <p:sldLayoutId id="2147483695" r:id="rId32"/>
    <p:sldLayoutId id="2147483696" r:id="rId33"/>
    <p:sldLayoutId id="2147483697" r:id="rId34"/>
    <p:sldLayoutId id="2147483698" r:id="rId35"/>
  </p:sldLayoutIdLst>
  <p:txStyles>
    <p:titleStyle>
      <a:lvl1pPr algn="l" defTabSz="822960" rtl="0" eaLnBrk="1" latinLnBrk="0" hangingPunct="1">
        <a:lnSpc>
          <a:spcPct val="90000"/>
        </a:lnSpc>
        <a:spcBef>
          <a:spcPct val="0"/>
        </a:spcBef>
        <a:buNone/>
        <a:defRPr sz="3600" b="1" i="0" kern="1200" baseline="0">
          <a:solidFill>
            <a:schemeClr val="accent1">
              <a:lumMod val="50000"/>
            </a:schemeClr>
          </a:solidFill>
          <a:latin typeface="Calibri" charset="0"/>
          <a:ea typeface="+mj-ea"/>
          <a:cs typeface="+mj-cs"/>
        </a:defRPr>
      </a:lvl1pPr>
    </p:titleStyle>
    <p:bodyStyle>
      <a:lvl1pPr marL="205740" indent="-205740" algn="l" defTabSz="822960" rtl="0" eaLnBrk="1" latinLnBrk="0" hangingPunct="1">
        <a:lnSpc>
          <a:spcPct val="90000"/>
        </a:lnSpc>
        <a:spcBef>
          <a:spcPts val="900"/>
        </a:spcBef>
        <a:buFont typeface="Arial" panose="020B0604020202020204" pitchFamily="34" charset="0"/>
        <a:buChar char="•"/>
        <a:defRPr sz="2520" kern="1200">
          <a:solidFill>
            <a:schemeClr val="tx1"/>
          </a:solidFill>
          <a:latin typeface="+mn-lt"/>
          <a:ea typeface="+mn-ea"/>
          <a:cs typeface="+mn-cs"/>
        </a:defRPr>
      </a:lvl1pPr>
      <a:lvl2pPr marL="617220" indent="-205740" algn="l" defTabSz="822960" rtl="0" eaLnBrk="1" latinLnBrk="0" hangingPunct="1">
        <a:lnSpc>
          <a:spcPct val="90000"/>
        </a:lnSpc>
        <a:spcBef>
          <a:spcPts val="450"/>
        </a:spcBef>
        <a:buFont typeface="Arial" panose="020B0604020202020204" pitchFamily="34" charset="0"/>
        <a:buChar char="•"/>
        <a:defRPr sz="2160" kern="1200">
          <a:solidFill>
            <a:schemeClr val="tx1"/>
          </a:solidFill>
          <a:latin typeface="+mn-lt"/>
          <a:ea typeface="+mn-ea"/>
          <a:cs typeface="+mn-cs"/>
        </a:defRPr>
      </a:lvl2pPr>
      <a:lvl3pPr marL="1028700" indent="-205740" algn="l" defTabSz="822960" rtl="0" eaLnBrk="1" latinLnBrk="0" hangingPunct="1">
        <a:lnSpc>
          <a:spcPct val="90000"/>
        </a:lnSpc>
        <a:spcBef>
          <a:spcPts val="450"/>
        </a:spcBef>
        <a:buFont typeface="Arial" panose="020B0604020202020204" pitchFamily="34" charset="0"/>
        <a:buChar char="•"/>
        <a:defRPr sz="1800" kern="1200">
          <a:solidFill>
            <a:schemeClr val="tx1"/>
          </a:solidFill>
          <a:latin typeface="+mn-lt"/>
          <a:ea typeface="+mn-ea"/>
          <a:cs typeface="+mn-cs"/>
        </a:defRPr>
      </a:lvl3pPr>
      <a:lvl4pPr marL="1440180" indent="-205740" algn="l" defTabSz="822960" rtl="0" eaLnBrk="1" latinLnBrk="0" hangingPunct="1">
        <a:lnSpc>
          <a:spcPct val="90000"/>
        </a:lnSpc>
        <a:spcBef>
          <a:spcPts val="450"/>
        </a:spcBef>
        <a:buFont typeface="Arial" panose="020B0604020202020204" pitchFamily="34" charset="0"/>
        <a:buChar char="•"/>
        <a:defRPr sz="1620" kern="1200">
          <a:solidFill>
            <a:schemeClr val="tx1"/>
          </a:solidFill>
          <a:latin typeface="+mn-lt"/>
          <a:ea typeface="+mn-ea"/>
          <a:cs typeface="+mn-cs"/>
        </a:defRPr>
      </a:lvl4pPr>
      <a:lvl5pPr marL="1851660" indent="-205740" algn="l" defTabSz="822960" rtl="0" eaLnBrk="1" latinLnBrk="0" hangingPunct="1">
        <a:lnSpc>
          <a:spcPct val="90000"/>
        </a:lnSpc>
        <a:spcBef>
          <a:spcPts val="450"/>
        </a:spcBef>
        <a:buFont typeface="Arial" panose="020B0604020202020204" pitchFamily="34" charset="0"/>
        <a:buChar char="•"/>
        <a:defRPr sz="1620" kern="1200">
          <a:solidFill>
            <a:schemeClr val="tx1"/>
          </a:solidFill>
          <a:latin typeface="+mn-lt"/>
          <a:ea typeface="+mn-ea"/>
          <a:cs typeface="+mn-cs"/>
        </a:defRPr>
      </a:lvl5pPr>
      <a:lvl6pPr marL="2263140" indent="-205740" algn="l" defTabSz="822960" rtl="0" eaLnBrk="1" latinLnBrk="0" hangingPunct="1">
        <a:lnSpc>
          <a:spcPct val="90000"/>
        </a:lnSpc>
        <a:spcBef>
          <a:spcPts val="450"/>
        </a:spcBef>
        <a:buFont typeface="Arial" panose="020B0604020202020204" pitchFamily="34" charset="0"/>
        <a:buChar char="•"/>
        <a:defRPr sz="1620" kern="1200">
          <a:solidFill>
            <a:schemeClr val="tx1"/>
          </a:solidFill>
          <a:latin typeface="+mn-lt"/>
          <a:ea typeface="+mn-ea"/>
          <a:cs typeface="+mn-cs"/>
        </a:defRPr>
      </a:lvl6pPr>
      <a:lvl7pPr marL="2674620" indent="-205740" algn="l" defTabSz="822960" rtl="0" eaLnBrk="1" latinLnBrk="0" hangingPunct="1">
        <a:lnSpc>
          <a:spcPct val="90000"/>
        </a:lnSpc>
        <a:spcBef>
          <a:spcPts val="450"/>
        </a:spcBef>
        <a:buFont typeface="Arial" panose="020B0604020202020204" pitchFamily="34" charset="0"/>
        <a:buChar char="•"/>
        <a:defRPr sz="1620" kern="1200">
          <a:solidFill>
            <a:schemeClr val="tx1"/>
          </a:solidFill>
          <a:latin typeface="+mn-lt"/>
          <a:ea typeface="+mn-ea"/>
          <a:cs typeface="+mn-cs"/>
        </a:defRPr>
      </a:lvl7pPr>
      <a:lvl8pPr marL="3086100" indent="-205740" algn="l" defTabSz="822960" rtl="0" eaLnBrk="1" latinLnBrk="0" hangingPunct="1">
        <a:lnSpc>
          <a:spcPct val="90000"/>
        </a:lnSpc>
        <a:spcBef>
          <a:spcPts val="450"/>
        </a:spcBef>
        <a:buFont typeface="Arial" panose="020B0604020202020204" pitchFamily="34" charset="0"/>
        <a:buChar char="•"/>
        <a:defRPr sz="1620" kern="1200">
          <a:solidFill>
            <a:schemeClr val="tx1"/>
          </a:solidFill>
          <a:latin typeface="+mn-lt"/>
          <a:ea typeface="+mn-ea"/>
          <a:cs typeface="+mn-cs"/>
        </a:defRPr>
      </a:lvl8pPr>
      <a:lvl9pPr marL="3497580" indent="-205740" algn="l" defTabSz="822960" rtl="0" eaLnBrk="1" latinLnBrk="0" hangingPunct="1">
        <a:lnSpc>
          <a:spcPct val="90000"/>
        </a:lnSpc>
        <a:spcBef>
          <a:spcPts val="450"/>
        </a:spcBef>
        <a:buFont typeface="Arial" panose="020B0604020202020204" pitchFamily="34" charset="0"/>
        <a:buChar char="•"/>
        <a:defRPr sz="1620" kern="1200">
          <a:solidFill>
            <a:schemeClr val="tx1"/>
          </a:solidFill>
          <a:latin typeface="+mn-lt"/>
          <a:ea typeface="+mn-ea"/>
          <a:cs typeface="+mn-cs"/>
        </a:defRPr>
      </a:lvl9pPr>
    </p:bodyStyle>
    <p:otherStyle>
      <a:defPPr>
        <a:defRPr lang="en-US"/>
      </a:defPPr>
      <a:lvl1pPr marL="0" algn="l" defTabSz="822960" rtl="0" eaLnBrk="1" latinLnBrk="0" hangingPunct="1">
        <a:defRPr sz="1620" kern="1200">
          <a:solidFill>
            <a:schemeClr val="tx1"/>
          </a:solidFill>
          <a:latin typeface="+mn-lt"/>
          <a:ea typeface="+mn-ea"/>
          <a:cs typeface="+mn-cs"/>
        </a:defRPr>
      </a:lvl1pPr>
      <a:lvl2pPr marL="411480" algn="l" defTabSz="822960" rtl="0" eaLnBrk="1" latinLnBrk="0" hangingPunct="1">
        <a:defRPr sz="1620" kern="1200">
          <a:solidFill>
            <a:schemeClr val="tx1"/>
          </a:solidFill>
          <a:latin typeface="+mn-lt"/>
          <a:ea typeface="+mn-ea"/>
          <a:cs typeface="+mn-cs"/>
        </a:defRPr>
      </a:lvl2pPr>
      <a:lvl3pPr marL="822960" algn="l" defTabSz="822960" rtl="0" eaLnBrk="1" latinLnBrk="0" hangingPunct="1">
        <a:defRPr sz="1620" kern="1200">
          <a:solidFill>
            <a:schemeClr val="tx1"/>
          </a:solidFill>
          <a:latin typeface="+mn-lt"/>
          <a:ea typeface="+mn-ea"/>
          <a:cs typeface="+mn-cs"/>
        </a:defRPr>
      </a:lvl3pPr>
      <a:lvl4pPr marL="1234440" algn="l" defTabSz="822960" rtl="0" eaLnBrk="1" latinLnBrk="0" hangingPunct="1">
        <a:defRPr sz="1620" kern="1200">
          <a:solidFill>
            <a:schemeClr val="tx1"/>
          </a:solidFill>
          <a:latin typeface="+mn-lt"/>
          <a:ea typeface="+mn-ea"/>
          <a:cs typeface="+mn-cs"/>
        </a:defRPr>
      </a:lvl4pPr>
      <a:lvl5pPr marL="1645920" algn="l" defTabSz="822960" rtl="0" eaLnBrk="1" latinLnBrk="0" hangingPunct="1">
        <a:defRPr sz="1620" kern="1200">
          <a:solidFill>
            <a:schemeClr val="tx1"/>
          </a:solidFill>
          <a:latin typeface="+mn-lt"/>
          <a:ea typeface="+mn-ea"/>
          <a:cs typeface="+mn-cs"/>
        </a:defRPr>
      </a:lvl5pPr>
      <a:lvl6pPr marL="2057400" algn="l" defTabSz="822960" rtl="0" eaLnBrk="1" latinLnBrk="0" hangingPunct="1">
        <a:defRPr sz="1620" kern="1200">
          <a:solidFill>
            <a:schemeClr val="tx1"/>
          </a:solidFill>
          <a:latin typeface="+mn-lt"/>
          <a:ea typeface="+mn-ea"/>
          <a:cs typeface="+mn-cs"/>
        </a:defRPr>
      </a:lvl6pPr>
      <a:lvl7pPr marL="2468880" algn="l" defTabSz="822960" rtl="0" eaLnBrk="1" latinLnBrk="0" hangingPunct="1">
        <a:defRPr sz="1620" kern="1200">
          <a:solidFill>
            <a:schemeClr val="tx1"/>
          </a:solidFill>
          <a:latin typeface="+mn-lt"/>
          <a:ea typeface="+mn-ea"/>
          <a:cs typeface="+mn-cs"/>
        </a:defRPr>
      </a:lvl7pPr>
      <a:lvl8pPr marL="2880360" algn="l" defTabSz="822960" rtl="0" eaLnBrk="1" latinLnBrk="0" hangingPunct="1">
        <a:defRPr sz="1620" kern="1200">
          <a:solidFill>
            <a:schemeClr val="tx1"/>
          </a:solidFill>
          <a:latin typeface="+mn-lt"/>
          <a:ea typeface="+mn-ea"/>
          <a:cs typeface="+mn-cs"/>
        </a:defRPr>
      </a:lvl8pPr>
      <a:lvl9pPr marL="3291840" algn="l" defTabSz="822960" rtl="0" eaLnBrk="1" latinLnBrk="0" hangingPunct="1">
        <a:defRPr sz="16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audio" Target="../media/media6.m4a"/><Relationship Id="rId7" Type="http://schemas.openxmlformats.org/officeDocument/2006/relationships/diagramLayout" Target="../diagrams/layout2.xml"/><Relationship Id="rId2" Type="http://schemas.microsoft.com/office/2007/relationships/media" Target="../media/media6.m4a"/><Relationship Id="rId1" Type="http://schemas.openxmlformats.org/officeDocument/2006/relationships/tags" Target="../tags/tag2.xml"/><Relationship Id="rId6" Type="http://schemas.openxmlformats.org/officeDocument/2006/relationships/diagramData" Target="../diagrams/data2.xml"/><Relationship Id="rId11" Type="http://schemas.openxmlformats.org/officeDocument/2006/relationships/image" Target="../media/image16.png"/><Relationship Id="rId5" Type="http://schemas.openxmlformats.org/officeDocument/2006/relationships/notesSlide" Target="../notesSlides/notesSlide7.xml"/><Relationship Id="rId10" Type="http://schemas.microsoft.com/office/2007/relationships/diagramDrawing" Target="../diagrams/drawing2.xml"/><Relationship Id="rId4" Type="http://schemas.openxmlformats.org/officeDocument/2006/relationships/slideLayout" Target="../slideLayouts/slideLayout13.xml"/><Relationship Id="rId9" Type="http://schemas.openxmlformats.org/officeDocument/2006/relationships/diagramColors" Target="../diagrams/colors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6.png"/><Relationship Id="rId5" Type="http://schemas.openxmlformats.org/officeDocument/2006/relationships/image" Target="../media/image25.png"/><Relationship Id="rId4"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audio" Target="../media/media8.mp3"/><Relationship Id="rId1" Type="http://schemas.microsoft.com/office/2007/relationships/media" Target="../media/media8.mp3"/><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3.xml"/><Relationship Id="rId7" Type="http://schemas.openxmlformats.org/officeDocument/2006/relationships/image" Target="../media/image14.png"/><Relationship Id="rId2" Type="http://schemas.openxmlformats.org/officeDocument/2006/relationships/audio" Target="../media/media9.mp3"/><Relationship Id="rId1" Type="http://schemas.microsoft.com/office/2007/relationships/media" Target="../media/media9.mp3"/><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3.xml"/><Relationship Id="rId7" Type="http://schemas.openxmlformats.org/officeDocument/2006/relationships/image" Target="../media/image14.png"/><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6.png"/><Relationship Id="rId4" Type="http://schemas.openxmlformats.org/officeDocument/2006/relationships/notesSlide" Target="../notesSlides/notesSlide1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6.png"/><Relationship Id="rId4"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6.png"/><Relationship Id="rId4"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6.png"/><Relationship Id="rId4"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4.png"/><Relationship Id="rId4"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3.xml"/><Relationship Id="rId7" Type="http://schemas.openxmlformats.org/officeDocument/2006/relationships/image" Target="../media/image14.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https://substackcdn.com/image/fetch/w_1456,c_limit,f_auto,q_auto:good,fl_progressive:steep/https%3A%2F%2Fsubstack-post-media.s3.amazonaws.com%2Fpublic%2Fimages%2F718ef0f4-1a34-422c-9afd-09f68ce6d32f_1318x450.png" TargetMode="External"/><Relationship Id="rId5" Type="http://schemas.openxmlformats.org/officeDocument/2006/relationships/image" Target="../media/image28.png"/><Relationship Id="rId4" Type="http://schemas.openxmlformats.org/officeDocument/2006/relationships/notesSlide" Target="../notesSlides/notesSlide17.xml"/></Relationships>
</file>

<file path=ppt/slides/_rels/slide22.xml.rels><?xml version="1.0" encoding="UTF-8" standalone="yes"?>
<Relationships xmlns="http://schemas.openxmlformats.org/package/2006/relationships"><Relationship Id="rId8" Type="http://schemas.openxmlformats.org/officeDocument/2006/relationships/image" Target="../media/image30.svg"/><Relationship Id="rId13" Type="http://schemas.openxmlformats.org/officeDocument/2006/relationships/image" Target="../media/image14.png"/><Relationship Id="rId3" Type="http://schemas.openxmlformats.org/officeDocument/2006/relationships/slideLayout" Target="../slideLayouts/slideLayout13.xml"/><Relationship Id="rId7" Type="http://schemas.openxmlformats.org/officeDocument/2006/relationships/image" Target="../media/image29.png"/><Relationship Id="rId12" Type="http://schemas.openxmlformats.org/officeDocument/2006/relationships/image" Target="../media/image34.sv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https://substackcdn.com/image/fetch/w_1456,c_limit,f_auto,q_auto:good,fl_progressive:steep/https%3A%2F%2Fsubstack-post-media.s3.amazonaws.com%2Fpublic%2Fimages%2F718ef0f4-1a34-422c-9afd-09f68ce6d32f_1318x450.png" TargetMode="External"/><Relationship Id="rId11" Type="http://schemas.openxmlformats.org/officeDocument/2006/relationships/image" Target="../media/image33.png"/><Relationship Id="rId5" Type="http://schemas.openxmlformats.org/officeDocument/2006/relationships/image" Target="../media/image28.png"/><Relationship Id="rId10" Type="http://schemas.openxmlformats.org/officeDocument/2006/relationships/image" Target="../media/image32.svg"/><Relationship Id="rId4" Type="http://schemas.openxmlformats.org/officeDocument/2006/relationships/notesSlide" Target="../notesSlides/notesSlide18.xml"/><Relationship Id="rId9" Type="http://schemas.openxmlformats.org/officeDocument/2006/relationships/image" Target="../media/image31.png"/></Relationships>
</file>

<file path=ppt/slides/_rels/slide23.xml.rels><?xml version="1.0" encoding="UTF-8" standalone="yes"?>
<Relationships xmlns="http://schemas.openxmlformats.org/package/2006/relationships"><Relationship Id="rId8" Type="http://schemas.openxmlformats.org/officeDocument/2006/relationships/image" Target="../media/image30.svg"/><Relationship Id="rId13" Type="http://schemas.openxmlformats.org/officeDocument/2006/relationships/image" Target="../media/image14.png"/><Relationship Id="rId3" Type="http://schemas.openxmlformats.org/officeDocument/2006/relationships/slideLayout" Target="../slideLayouts/slideLayout13.xml"/><Relationship Id="rId7" Type="http://schemas.openxmlformats.org/officeDocument/2006/relationships/image" Target="../media/image29.png"/><Relationship Id="rId12" Type="http://schemas.openxmlformats.org/officeDocument/2006/relationships/image" Target="../media/image34.svg"/><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36.png"/><Relationship Id="rId11" Type="http://schemas.openxmlformats.org/officeDocument/2006/relationships/image" Target="../media/image33.png"/><Relationship Id="rId5" Type="http://schemas.openxmlformats.org/officeDocument/2006/relationships/image" Target="../media/image35.png"/><Relationship Id="rId10" Type="http://schemas.openxmlformats.org/officeDocument/2006/relationships/image" Target="../media/image32.svg"/><Relationship Id="rId4" Type="http://schemas.openxmlformats.org/officeDocument/2006/relationships/notesSlide" Target="../notesSlides/notesSlide19.xml"/><Relationship Id="rId9" Type="http://schemas.openxmlformats.org/officeDocument/2006/relationships/image" Target="../media/image31.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3.xml"/><Relationship Id="rId7" Type="http://schemas.openxmlformats.org/officeDocument/2006/relationships/image" Target="../media/image14.png"/><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notesSlide" Target="../notesSlides/notesSlide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4.png"/><Relationship Id="rId4"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4.png"/><Relationship Id="rId5" Type="http://schemas.openxmlformats.org/officeDocument/2006/relationships/image" Target="../media/image15.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13.xml"/><Relationship Id="rId7" Type="http://schemas.openxmlformats.org/officeDocument/2006/relationships/diagramColors" Target="../diagrams/colors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1.xml"/><Relationship Id="rId6" Type="http://schemas.openxmlformats.org/officeDocument/2006/relationships/image" Target="../media/image16.png"/><Relationship Id="rId5" Type="http://schemas.openxmlformats.org/officeDocument/2006/relationships/notesSlide" Target="../notesSlides/notesSlide5.xml"/><Relationship Id="rId4"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6.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F7917-A9E8-CE4D-BE4D-012E6C99EB14}"/>
              </a:ext>
            </a:extLst>
          </p:cNvPr>
          <p:cNvSpPr>
            <a:spLocks noGrp="1"/>
          </p:cNvSpPr>
          <p:nvPr>
            <p:ph type="ctrTitle"/>
          </p:nvPr>
        </p:nvSpPr>
        <p:spPr>
          <a:xfrm>
            <a:off x="1326181" y="1866250"/>
            <a:ext cx="3271308" cy="2454244"/>
          </a:xfrm>
        </p:spPr>
        <p:txBody>
          <a:bodyPr/>
          <a:lstStyle/>
          <a:p>
            <a:r>
              <a:rPr lang="en-US" sz="5333"/>
              <a:t>Business Forecasting</a:t>
            </a:r>
            <a:endParaRPr lang="en-US" sz="5333" i="1"/>
          </a:p>
        </p:txBody>
      </p:sp>
      <p:sp>
        <p:nvSpPr>
          <p:cNvPr id="8" name="Title 1">
            <a:extLst>
              <a:ext uri="{FF2B5EF4-FFF2-40B4-BE49-F238E27FC236}">
                <a16:creationId xmlns:a16="http://schemas.microsoft.com/office/drawing/2014/main" id="{4D81921D-E43F-468E-A12F-43A896CA3689}"/>
              </a:ext>
            </a:extLst>
          </p:cNvPr>
          <p:cNvSpPr txBox="1">
            <a:spLocks/>
          </p:cNvSpPr>
          <p:nvPr/>
        </p:nvSpPr>
        <p:spPr>
          <a:xfrm>
            <a:off x="6042638" y="2723507"/>
            <a:ext cx="6149362" cy="1410986"/>
          </a:xfrm>
          <a:prstGeom prst="rect">
            <a:avLst/>
          </a:prstGeom>
        </p:spPr>
        <p:txBody>
          <a:bodyPr vert="horz" lIns="121920" tIns="60960" rIns="121920" bIns="60960" rtlCol="0" anchor="t" anchorCtr="0">
            <a:noAutofit/>
          </a:bodyPr>
          <a:lstStyle>
            <a:lvl1pPr algn="l" defTabSz="685800" rtl="0" eaLnBrk="1" latinLnBrk="0" hangingPunct="1">
              <a:lnSpc>
                <a:spcPct val="90000"/>
              </a:lnSpc>
              <a:spcBef>
                <a:spcPct val="0"/>
              </a:spcBef>
              <a:buNone/>
              <a:defRPr sz="3500" b="1" i="0" kern="1200" baseline="0">
                <a:solidFill>
                  <a:schemeClr val="bg1"/>
                </a:solidFill>
                <a:latin typeface="Calibri" charset="0"/>
                <a:ea typeface="+mj-ea"/>
                <a:cs typeface="+mj-cs"/>
              </a:defRPr>
            </a:lvl1pPr>
          </a:lstStyle>
          <a:p>
            <a:r>
              <a:rPr lang="en-US" sz="3600">
                <a:latin typeface="+mn-lt"/>
              </a:rPr>
              <a:t>Using Leading and Lagging Indicators in Forecasting </a:t>
            </a:r>
          </a:p>
        </p:txBody>
      </p:sp>
      <p:sp>
        <p:nvSpPr>
          <p:cNvPr id="9" name="Text Placeholder 2">
            <a:extLst>
              <a:ext uri="{FF2B5EF4-FFF2-40B4-BE49-F238E27FC236}">
                <a16:creationId xmlns:a16="http://schemas.microsoft.com/office/drawing/2014/main" id="{06B6AFA1-A704-4371-B107-A4AC434E6118}"/>
              </a:ext>
            </a:extLst>
          </p:cNvPr>
          <p:cNvSpPr txBox="1">
            <a:spLocks/>
          </p:cNvSpPr>
          <p:nvPr/>
        </p:nvSpPr>
        <p:spPr>
          <a:xfrm>
            <a:off x="1214897" y="4012269"/>
            <a:ext cx="3095845" cy="768737"/>
          </a:xfrm>
          <a:prstGeom prst="rect">
            <a:avLst/>
          </a:prstGeom>
        </p:spPr>
        <p:txBody>
          <a:bodyPr vert="horz" lIns="121920" tIns="60960" rIns="121920" bIns="60960" rtlCol="0">
            <a:normAutofit/>
          </a:bodyPr>
          <a:lstStyle>
            <a:lvl1pPr marL="0" indent="0" algn="l" defTabSz="685800" rtl="0" eaLnBrk="1" latinLnBrk="0" hangingPunct="1">
              <a:lnSpc>
                <a:spcPct val="90000"/>
              </a:lnSpc>
              <a:spcBef>
                <a:spcPts val="750"/>
              </a:spcBef>
              <a:buFont typeface="Arial" panose="020B0604020202020204" pitchFamily="34" charset="0"/>
              <a:buNone/>
              <a:defRPr sz="1400" b="1" kern="1200">
                <a:solidFill>
                  <a:schemeClr val="bg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2000"/>
              <a:t>Group 3</a:t>
            </a:r>
          </a:p>
        </p:txBody>
      </p:sp>
    </p:spTree>
    <p:extLst>
      <p:ext uri="{BB962C8B-B14F-4D97-AF65-F5344CB8AC3E}">
        <p14:creationId xmlns:p14="http://schemas.microsoft.com/office/powerpoint/2010/main" val="3430131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73A14A-0B89-75E8-6617-54C5ED54CF4F}"/>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B523AB44-9F24-F7E6-DF1F-75486255D76F}"/>
              </a:ext>
            </a:extLst>
          </p:cNvPr>
          <p:cNvSpPr/>
          <p:nvPr/>
        </p:nvSpPr>
        <p:spPr>
          <a:xfrm>
            <a:off x="0" y="0"/>
            <a:ext cx="12192000" cy="827314"/>
          </a:xfrm>
          <a:prstGeom prst="rect">
            <a:avLst/>
          </a:prstGeom>
          <a:solidFill>
            <a:srgbClr val="2362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 Placeholder 2">
            <a:extLst>
              <a:ext uri="{FF2B5EF4-FFF2-40B4-BE49-F238E27FC236}">
                <a16:creationId xmlns:a16="http://schemas.microsoft.com/office/drawing/2014/main" id="{A65A4991-8955-B8A5-FD12-2CA8C87D1A9D}"/>
              </a:ext>
            </a:extLst>
          </p:cNvPr>
          <p:cNvSpPr txBox="1">
            <a:spLocks/>
          </p:cNvSpPr>
          <p:nvPr/>
        </p:nvSpPr>
        <p:spPr>
          <a:xfrm>
            <a:off x="310200" y="319491"/>
            <a:ext cx="7164912" cy="507823"/>
          </a:xfrm>
          <a:prstGeom prst="rect">
            <a:avLst/>
          </a:prstGeom>
        </p:spPr>
        <p:txBody>
          <a:bodyPr vert="horz" lIns="0" tIns="0" rIns="0" bIns="0" rtlCol="0" anchor="t">
            <a:normAutofit/>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bg1"/>
                </a:solidFill>
              </a:rPr>
              <a:t>When to use Lagging Indicators?</a:t>
            </a:r>
            <a:r>
              <a:rPr lang="en-US" baseline="30000">
                <a:solidFill>
                  <a:schemeClr val="bg1"/>
                </a:solidFill>
              </a:rPr>
              <a:t>[7]</a:t>
            </a:r>
          </a:p>
        </p:txBody>
      </p:sp>
      <p:graphicFrame>
        <p:nvGraphicFramePr>
          <p:cNvPr id="3" name="Content Placeholder 2">
            <a:extLst>
              <a:ext uri="{FF2B5EF4-FFF2-40B4-BE49-F238E27FC236}">
                <a16:creationId xmlns:a16="http://schemas.microsoft.com/office/drawing/2014/main" id="{EE5F04B5-B14F-143F-62AD-08367E30C173}"/>
              </a:ext>
            </a:extLst>
          </p:cNvPr>
          <p:cNvGraphicFramePr>
            <a:graphicFrameLocks/>
          </p:cNvGraphicFramePr>
          <p:nvPr>
            <p:extLst>
              <p:ext uri="{D42A27DB-BD31-4B8C-83A1-F6EECF244321}">
                <p14:modId xmlns:p14="http://schemas.microsoft.com/office/powerpoint/2010/main" val="1252824166"/>
              </p:ext>
            </p:extLst>
          </p:nvPr>
        </p:nvGraphicFramePr>
        <p:xfrm>
          <a:off x="838200" y="1825625"/>
          <a:ext cx="10515600" cy="412591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5" name="TextBox 4">
            <a:extLst>
              <a:ext uri="{FF2B5EF4-FFF2-40B4-BE49-F238E27FC236}">
                <a16:creationId xmlns:a16="http://schemas.microsoft.com/office/drawing/2014/main" id="{1499EB68-350D-E138-43A8-6A131456F856}"/>
              </a:ext>
            </a:extLst>
          </p:cNvPr>
          <p:cNvSpPr txBox="1"/>
          <p:nvPr/>
        </p:nvSpPr>
        <p:spPr>
          <a:xfrm>
            <a:off x="838200" y="1337586"/>
            <a:ext cx="6100762" cy="461665"/>
          </a:xfrm>
          <a:prstGeom prst="rect">
            <a:avLst/>
          </a:prstGeom>
          <a:noFill/>
        </p:spPr>
        <p:txBody>
          <a:bodyPr wrap="square">
            <a:spAutoFit/>
          </a:bodyPr>
          <a:lstStyle/>
          <a:p>
            <a:pPr marL="0" indent="0">
              <a:buNone/>
            </a:pPr>
            <a:r>
              <a:rPr lang="en-US" sz="2400" b="1">
                <a:solidFill>
                  <a:srgbClr val="1D90CF"/>
                </a:solidFill>
                <a:latin typeface="Aptos" panose="020B0004020202020204" pitchFamily="34" charset="0"/>
                <a:ea typeface="Aptos" panose="020B0004020202020204" pitchFamily="34" charset="0"/>
                <a:cs typeface="Aptos" panose="020B0004020202020204" pitchFamily="34" charset="0"/>
              </a:rPr>
              <a:t>Companies &amp; Institutes</a:t>
            </a:r>
          </a:p>
        </p:txBody>
      </p:sp>
      <p:pic>
        <p:nvPicPr>
          <p:cNvPr id="22" name="Audio 21">
            <a:hlinkClick r:id="" action="ppaction://media"/>
            <a:extLst>
              <a:ext uri="{FF2B5EF4-FFF2-40B4-BE49-F238E27FC236}">
                <a16:creationId xmlns:a16="http://schemas.microsoft.com/office/drawing/2014/main" id="{609B2BB2-2FA4-AFD5-CB07-3A9CAB8FD011}"/>
              </a:ext>
            </a:extLst>
          </p:cNvPr>
          <p:cNvPicPr>
            <a:picLocks noChangeAspect="1"/>
          </p:cNvPicPr>
          <p:nvPr>
            <a:audioFile r:link="rId3"/>
            <p:extLst>
              <p:ext uri="{DAA4B4D4-6D71-4841-9C94-3DE7FCFB9230}">
                <p14:media xmlns:p14="http://schemas.microsoft.com/office/powerpoint/2010/main" r:embed="rId2"/>
              </p:ext>
            </p:extLst>
          </p:nvPr>
        </p:nvPicPr>
        <p:blipFill>
          <a:blip r:embed="rId11"/>
          <a:srcRect l="-161075" t="-161075" r="-161075" b="-161075"/>
          <a:stretch>
            <a:fillRect/>
          </a:stretch>
        </p:blipFill>
        <p:spPr>
          <a:xfrm>
            <a:off x="10052304" y="4718304"/>
            <a:ext cx="2057400" cy="2057400"/>
          </a:xfrm>
          <a:prstGeom prst="ellipse">
            <a:avLst/>
          </a:prstGeom>
        </p:spPr>
      </p:pic>
      <p:sp>
        <p:nvSpPr>
          <p:cNvPr id="21" name="TextBox 20">
            <a:extLst>
              <a:ext uri="{FF2B5EF4-FFF2-40B4-BE49-F238E27FC236}">
                <a16:creationId xmlns:a16="http://schemas.microsoft.com/office/drawing/2014/main" id="{BCF531F6-DD39-66F6-D9A2-D189DC427C61}"/>
              </a:ext>
            </a:extLst>
          </p:cNvPr>
          <p:cNvSpPr txBox="1"/>
          <p:nvPr/>
        </p:nvSpPr>
        <p:spPr>
          <a:xfrm>
            <a:off x="2846293" y="6399306"/>
            <a:ext cx="731743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aseline="30000">
                <a:solidFill>
                  <a:schemeClr val="bg1"/>
                </a:solidFill>
                <a:ea typeface="+mn-lt"/>
                <a:cs typeface="+mn-lt"/>
              </a:rPr>
              <a:t>[7] </a:t>
            </a:r>
            <a:r>
              <a:rPr lang="en-GB" sz="1200">
                <a:solidFill>
                  <a:schemeClr val="bg1"/>
                </a:solidFill>
              </a:rPr>
              <a:t>(Rohn, 2024)</a:t>
            </a:r>
            <a:endParaRPr lang="en-US">
              <a:solidFill>
                <a:schemeClr val="bg1"/>
              </a:solidFill>
            </a:endParaRPr>
          </a:p>
        </p:txBody>
      </p:sp>
    </p:spTree>
    <p:custDataLst>
      <p:tags r:id="rId1"/>
    </p:custDataLst>
    <p:extLst>
      <p:ext uri="{BB962C8B-B14F-4D97-AF65-F5344CB8AC3E}">
        <p14:creationId xmlns:p14="http://schemas.microsoft.com/office/powerpoint/2010/main" val="1578403003"/>
      </p:ext>
    </p:extLst>
  </p:cSld>
  <p:clrMapOvr>
    <a:masterClrMapping/>
  </p:clrMapOvr>
  <mc:AlternateContent xmlns:mc="http://schemas.openxmlformats.org/markup-compatibility/2006">
    <mc:Choice xmlns:p14="http://schemas.microsoft.com/office/powerpoint/2010/main" Requires="p14">
      <p:transition spd="med" p14:dur="700" advTm="25022">
        <p:fade/>
      </p:transition>
    </mc:Choice>
    <mc:Fallback>
      <p:transition spd="med" advTm="2502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22"/>
                </p:tgtEl>
              </p:cMediaNode>
            </p:audio>
          </p:childTnLst>
        </p:cTn>
      </p:par>
    </p:tnLst>
    <p:bldLst>
      <p:bldGraphic spid="3" grpId="0">
        <p:bldAsOne/>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1A0E32-C09F-177F-79E0-103C64DB5C39}"/>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68A72561-13BE-1B78-D1DE-9F5C1DCE133D}"/>
              </a:ext>
            </a:extLst>
          </p:cNvPr>
          <p:cNvSpPr/>
          <p:nvPr/>
        </p:nvSpPr>
        <p:spPr>
          <a:xfrm>
            <a:off x="0" y="0"/>
            <a:ext cx="12192000" cy="827314"/>
          </a:xfrm>
          <a:prstGeom prst="rect">
            <a:avLst/>
          </a:prstGeom>
          <a:solidFill>
            <a:srgbClr val="2362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 Placeholder 2">
            <a:extLst>
              <a:ext uri="{FF2B5EF4-FFF2-40B4-BE49-F238E27FC236}">
                <a16:creationId xmlns:a16="http://schemas.microsoft.com/office/drawing/2014/main" id="{D309ADD5-9F72-B0FE-23E9-1A9F9510381C}"/>
              </a:ext>
            </a:extLst>
          </p:cNvPr>
          <p:cNvSpPr txBox="1">
            <a:spLocks/>
          </p:cNvSpPr>
          <p:nvPr/>
        </p:nvSpPr>
        <p:spPr>
          <a:xfrm>
            <a:off x="310200" y="319491"/>
            <a:ext cx="7164912" cy="507823"/>
          </a:xfrm>
          <a:prstGeom prst="rect">
            <a:avLst/>
          </a:prstGeom>
        </p:spPr>
        <p:txBody>
          <a:bodyPr vert="horz" lIns="0" tIns="0" rIns="0" bIns="0" rtlCol="0" anchor="t">
            <a:normAutofit fontScale="85000" lnSpcReduction="10000"/>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bg1"/>
                </a:solidFill>
              </a:rPr>
              <a:t> Comparing Leading vs Lagging Indicators</a:t>
            </a:r>
            <a:r>
              <a:rPr lang="en-US" baseline="30000">
                <a:solidFill>
                  <a:schemeClr val="bg1"/>
                </a:solidFill>
              </a:rPr>
              <a:t>[8]</a:t>
            </a:r>
          </a:p>
        </p:txBody>
      </p:sp>
      <p:graphicFrame>
        <p:nvGraphicFramePr>
          <p:cNvPr id="7" name="Content Placeholder 4">
            <a:extLst>
              <a:ext uri="{FF2B5EF4-FFF2-40B4-BE49-F238E27FC236}">
                <a16:creationId xmlns:a16="http://schemas.microsoft.com/office/drawing/2014/main" id="{A92CC7D9-9432-C05A-D108-BCE3FB62E82E}"/>
              </a:ext>
            </a:extLst>
          </p:cNvPr>
          <p:cNvGraphicFramePr>
            <a:graphicFrameLocks/>
          </p:cNvGraphicFramePr>
          <p:nvPr>
            <p:extLst>
              <p:ext uri="{D42A27DB-BD31-4B8C-83A1-F6EECF244321}">
                <p14:modId xmlns:p14="http://schemas.microsoft.com/office/powerpoint/2010/main" val="3938770617"/>
              </p:ext>
            </p:extLst>
          </p:nvPr>
        </p:nvGraphicFramePr>
        <p:xfrm>
          <a:off x="6053719" y="1614198"/>
          <a:ext cx="5180768" cy="3631467"/>
        </p:xfrm>
        <a:graphic>
          <a:graphicData uri="http://schemas.openxmlformats.org/drawingml/2006/table">
            <a:tbl>
              <a:tblPr firstRow="1" firstCol="1">
                <a:tableStyleId>{69012ECD-51FC-41F1-AA8D-1B2483CD663E}</a:tableStyleId>
              </a:tblPr>
              <a:tblGrid>
                <a:gridCol w="924891">
                  <a:extLst>
                    <a:ext uri="{9D8B030D-6E8A-4147-A177-3AD203B41FA5}">
                      <a16:colId xmlns:a16="http://schemas.microsoft.com/office/drawing/2014/main" val="2929582445"/>
                    </a:ext>
                  </a:extLst>
                </a:gridCol>
                <a:gridCol w="2464934">
                  <a:extLst>
                    <a:ext uri="{9D8B030D-6E8A-4147-A177-3AD203B41FA5}">
                      <a16:colId xmlns:a16="http://schemas.microsoft.com/office/drawing/2014/main" val="3319886565"/>
                    </a:ext>
                  </a:extLst>
                </a:gridCol>
                <a:gridCol w="1790943">
                  <a:extLst>
                    <a:ext uri="{9D8B030D-6E8A-4147-A177-3AD203B41FA5}">
                      <a16:colId xmlns:a16="http://schemas.microsoft.com/office/drawing/2014/main" val="2609063607"/>
                    </a:ext>
                  </a:extLst>
                </a:gridCol>
              </a:tblGrid>
              <a:tr h="373016">
                <a:tc>
                  <a:txBody>
                    <a:bodyPr/>
                    <a:lstStyle/>
                    <a:p>
                      <a:pPr marL="0" marR="0" algn="ctr">
                        <a:lnSpc>
                          <a:spcPct val="116000"/>
                        </a:lnSpc>
                        <a:spcAft>
                          <a:spcPts val="800"/>
                        </a:spcAft>
                      </a:pPr>
                      <a:r>
                        <a:rPr lang="en-US" sz="1200" cap="none" spc="0">
                          <a:solidFill>
                            <a:schemeClr val="bg1"/>
                          </a:solidFill>
                          <a:effectLst/>
                        </a:rPr>
                        <a:t>Feature</a:t>
                      </a:r>
                    </a:p>
                  </a:txBody>
                  <a:tcPr marL="98005" marR="56541" marT="75388" marB="75388" anchor="ctr"/>
                </a:tc>
                <a:tc>
                  <a:txBody>
                    <a:bodyPr/>
                    <a:lstStyle/>
                    <a:p>
                      <a:pPr marL="0" marR="0" algn="ctr">
                        <a:lnSpc>
                          <a:spcPct val="116000"/>
                        </a:lnSpc>
                        <a:spcAft>
                          <a:spcPts val="800"/>
                        </a:spcAft>
                      </a:pPr>
                      <a:r>
                        <a:rPr lang="en-US" sz="1200" cap="none" spc="0">
                          <a:solidFill>
                            <a:srgbClr val="FFFFFF"/>
                          </a:solidFill>
                          <a:effectLst/>
                        </a:rPr>
                        <a:t>Leading Indicators</a:t>
                      </a:r>
                    </a:p>
                  </a:txBody>
                  <a:tcPr marL="98005" marR="56541" marT="75388" marB="75388" anchor="ctr"/>
                </a:tc>
                <a:tc>
                  <a:txBody>
                    <a:bodyPr/>
                    <a:lstStyle/>
                    <a:p>
                      <a:pPr marL="0" marR="0" algn="ctr">
                        <a:lnSpc>
                          <a:spcPct val="116000"/>
                        </a:lnSpc>
                        <a:spcAft>
                          <a:spcPts val="800"/>
                        </a:spcAft>
                      </a:pPr>
                      <a:r>
                        <a:rPr lang="en-US" sz="1200" cap="none" spc="0">
                          <a:solidFill>
                            <a:srgbClr val="FFFFFF"/>
                          </a:solidFill>
                          <a:effectLst/>
                        </a:rPr>
                        <a:t>Lagging Indicators</a:t>
                      </a:r>
                    </a:p>
                  </a:txBody>
                  <a:tcPr marL="98005" marR="56541" marT="75388" marB="75388" anchor="ctr"/>
                </a:tc>
                <a:extLst>
                  <a:ext uri="{0D108BD9-81ED-4DB2-BD59-A6C34878D82A}">
                    <a16:rowId xmlns:a16="http://schemas.microsoft.com/office/drawing/2014/main" val="1795932208"/>
                  </a:ext>
                </a:extLst>
              </a:tr>
              <a:tr h="373016">
                <a:tc>
                  <a:txBody>
                    <a:bodyPr/>
                    <a:lstStyle/>
                    <a:p>
                      <a:pPr marL="0" marR="0">
                        <a:lnSpc>
                          <a:spcPct val="116000"/>
                        </a:lnSpc>
                        <a:spcAft>
                          <a:spcPts val="800"/>
                        </a:spcAft>
                      </a:pPr>
                      <a:r>
                        <a:rPr lang="en-US" sz="1200" cap="none" spc="0">
                          <a:solidFill>
                            <a:srgbClr val="0070C0"/>
                          </a:solidFill>
                          <a:effectLst/>
                        </a:rPr>
                        <a:t>Purpose</a:t>
                      </a:r>
                    </a:p>
                  </a:txBody>
                  <a:tcPr marL="98005" marR="56541" marT="75388" marB="75388" anchor="ctr"/>
                </a:tc>
                <a:tc>
                  <a:txBody>
                    <a:bodyPr/>
                    <a:lstStyle/>
                    <a:p>
                      <a:pPr marL="0" marR="0">
                        <a:lnSpc>
                          <a:spcPct val="116000"/>
                        </a:lnSpc>
                        <a:spcAft>
                          <a:spcPts val="800"/>
                        </a:spcAft>
                      </a:pPr>
                      <a:r>
                        <a:rPr lang="en-US" sz="1200" cap="none" spc="0">
                          <a:solidFill>
                            <a:srgbClr val="000000"/>
                          </a:solidFill>
                          <a:effectLst/>
                        </a:rPr>
                        <a:t>Predicts future trends</a:t>
                      </a:r>
                    </a:p>
                  </a:txBody>
                  <a:tcPr marL="98005" marR="56541" marT="75388" marB="75388" anchor="ctr"/>
                </a:tc>
                <a:tc>
                  <a:txBody>
                    <a:bodyPr/>
                    <a:lstStyle/>
                    <a:p>
                      <a:pPr marL="0" marR="0">
                        <a:lnSpc>
                          <a:spcPct val="116000"/>
                        </a:lnSpc>
                        <a:spcAft>
                          <a:spcPts val="800"/>
                        </a:spcAft>
                      </a:pPr>
                      <a:r>
                        <a:rPr lang="en-US" sz="1200" cap="none" spc="0">
                          <a:solidFill>
                            <a:srgbClr val="000000"/>
                          </a:solidFill>
                          <a:effectLst/>
                        </a:rPr>
                        <a:t>Confirms past trends</a:t>
                      </a:r>
                    </a:p>
                  </a:txBody>
                  <a:tcPr marL="98005" marR="56541" marT="75388" marB="75388" anchor="ctr"/>
                </a:tc>
                <a:extLst>
                  <a:ext uri="{0D108BD9-81ED-4DB2-BD59-A6C34878D82A}">
                    <a16:rowId xmlns:a16="http://schemas.microsoft.com/office/drawing/2014/main" val="1939306075"/>
                  </a:ext>
                </a:extLst>
              </a:tr>
              <a:tr h="577087">
                <a:tc>
                  <a:txBody>
                    <a:bodyPr/>
                    <a:lstStyle/>
                    <a:p>
                      <a:pPr marL="0" marR="0">
                        <a:lnSpc>
                          <a:spcPct val="116000"/>
                        </a:lnSpc>
                        <a:spcAft>
                          <a:spcPts val="800"/>
                        </a:spcAft>
                      </a:pPr>
                      <a:r>
                        <a:rPr lang="en-US" sz="1200" cap="none" spc="0">
                          <a:solidFill>
                            <a:srgbClr val="0070C0"/>
                          </a:solidFill>
                          <a:effectLst/>
                        </a:rPr>
                        <a:t>Timing</a:t>
                      </a:r>
                    </a:p>
                  </a:txBody>
                  <a:tcPr marL="98005" marR="56541" marT="75388" marB="75388" anchor="ctr"/>
                </a:tc>
                <a:tc>
                  <a:txBody>
                    <a:bodyPr/>
                    <a:lstStyle/>
                    <a:p>
                      <a:pPr marL="0" marR="0">
                        <a:lnSpc>
                          <a:spcPct val="116000"/>
                        </a:lnSpc>
                        <a:spcAft>
                          <a:spcPts val="800"/>
                        </a:spcAft>
                      </a:pPr>
                      <a:r>
                        <a:rPr lang="en-US" sz="1200" cap="none" spc="0">
                          <a:solidFill>
                            <a:srgbClr val="000000"/>
                          </a:solidFill>
                          <a:effectLst/>
                        </a:rPr>
                        <a:t>Before the event occurs</a:t>
                      </a:r>
                    </a:p>
                  </a:txBody>
                  <a:tcPr marL="98005" marR="56541" marT="75388" marB="75388" anchor="ctr"/>
                </a:tc>
                <a:tc>
                  <a:txBody>
                    <a:bodyPr/>
                    <a:lstStyle/>
                    <a:p>
                      <a:pPr marL="0" marR="0">
                        <a:lnSpc>
                          <a:spcPct val="116000"/>
                        </a:lnSpc>
                        <a:spcAft>
                          <a:spcPts val="800"/>
                        </a:spcAft>
                      </a:pPr>
                      <a:r>
                        <a:rPr lang="en-US" sz="1200" cap="none" spc="0">
                          <a:solidFill>
                            <a:srgbClr val="000000"/>
                          </a:solidFill>
                          <a:effectLst/>
                        </a:rPr>
                        <a:t>After the event has occurred</a:t>
                      </a:r>
                    </a:p>
                  </a:txBody>
                  <a:tcPr marL="98005" marR="56541" marT="75388" marB="75388" anchor="ctr"/>
                </a:tc>
                <a:extLst>
                  <a:ext uri="{0D108BD9-81ED-4DB2-BD59-A6C34878D82A}">
                    <a16:rowId xmlns:a16="http://schemas.microsoft.com/office/drawing/2014/main" val="2027943778"/>
                  </a:ext>
                </a:extLst>
              </a:tr>
              <a:tr h="577087">
                <a:tc>
                  <a:txBody>
                    <a:bodyPr/>
                    <a:lstStyle/>
                    <a:p>
                      <a:pPr marL="0" marR="0">
                        <a:lnSpc>
                          <a:spcPct val="116000"/>
                        </a:lnSpc>
                        <a:spcAft>
                          <a:spcPts val="800"/>
                        </a:spcAft>
                      </a:pPr>
                      <a:r>
                        <a:rPr lang="en-US" sz="1200" cap="none" spc="0">
                          <a:solidFill>
                            <a:srgbClr val="0070C0"/>
                          </a:solidFill>
                          <a:effectLst/>
                        </a:rPr>
                        <a:t>Examples</a:t>
                      </a:r>
                    </a:p>
                  </a:txBody>
                  <a:tcPr marL="98005" marR="56541" marT="75388" marB="75388" anchor="ctr"/>
                </a:tc>
                <a:tc>
                  <a:txBody>
                    <a:bodyPr/>
                    <a:lstStyle/>
                    <a:p>
                      <a:pPr marL="0" marR="0">
                        <a:lnSpc>
                          <a:spcPct val="116000"/>
                        </a:lnSpc>
                        <a:spcAft>
                          <a:spcPts val="800"/>
                        </a:spcAft>
                      </a:pPr>
                      <a:r>
                        <a:rPr lang="en-US" sz="1200" cap="none" spc="0">
                          <a:solidFill>
                            <a:srgbClr val="000000"/>
                          </a:solidFill>
                          <a:effectLst/>
                        </a:rPr>
                        <a:t>Stock Market, Consumer Sentiment, Housing Permits</a:t>
                      </a:r>
                    </a:p>
                  </a:txBody>
                  <a:tcPr marL="98005" marR="56541" marT="75388" marB="75388" anchor="ctr"/>
                </a:tc>
                <a:tc>
                  <a:txBody>
                    <a:bodyPr/>
                    <a:lstStyle/>
                    <a:p>
                      <a:pPr marL="0" marR="0">
                        <a:lnSpc>
                          <a:spcPct val="116000"/>
                        </a:lnSpc>
                        <a:spcAft>
                          <a:spcPts val="800"/>
                        </a:spcAft>
                      </a:pPr>
                      <a:r>
                        <a:rPr lang="en-US" sz="1200" cap="none" spc="0">
                          <a:solidFill>
                            <a:srgbClr val="000000"/>
                          </a:solidFill>
                          <a:effectLst/>
                        </a:rPr>
                        <a:t>GDP, Unemployment Rate, Inflation</a:t>
                      </a:r>
                    </a:p>
                  </a:txBody>
                  <a:tcPr marL="98005" marR="56541" marT="75388" marB="75388" anchor="ctr"/>
                </a:tc>
                <a:extLst>
                  <a:ext uri="{0D108BD9-81ED-4DB2-BD59-A6C34878D82A}">
                    <a16:rowId xmlns:a16="http://schemas.microsoft.com/office/drawing/2014/main" val="2403319720"/>
                  </a:ext>
                </a:extLst>
              </a:tr>
              <a:tr h="577087">
                <a:tc>
                  <a:txBody>
                    <a:bodyPr/>
                    <a:lstStyle/>
                    <a:p>
                      <a:pPr marL="0" marR="0">
                        <a:lnSpc>
                          <a:spcPct val="116000"/>
                        </a:lnSpc>
                        <a:spcAft>
                          <a:spcPts val="800"/>
                        </a:spcAft>
                      </a:pPr>
                      <a:r>
                        <a:rPr lang="en-US" sz="1200" cap="none" spc="0">
                          <a:solidFill>
                            <a:srgbClr val="0070C0"/>
                          </a:solidFill>
                          <a:effectLst/>
                        </a:rPr>
                        <a:t>Use Cases</a:t>
                      </a:r>
                    </a:p>
                  </a:txBody>
                  <a:tcPr marL="98005" marR="56541" marT="75388" marB="75388" anchor="ctr"/>
                </a:tc>
                <a:tc>
                  <a:txBody>
                    <a:bodyPr/>
                    <a:lstStyle/>
                    <a:p>
                      <a:pPr marL="0" marR="0">
                        <a:lnSpc>
                          <a:spcPct val="116000"/>
                        </a:lnSpc>
                        <a:spcAft>
                          <a:spcPts val="800"/>
                        </a:spcAft>
                      </a:pPr>
                      <a:r>
                        <a:rPr lang="en-US" sz="1200" cap="none" spc="0">
                          <a:solidFill>
                            <a:srgbClr val="000000"/>
                          </a:solidFill>
                          <a:effectLst/>
                        </a:rPr>
                        <a:t>Risk management, early warnings, investment decisions</a:t>
                      </a:r>
                    </a:p>
                  </a:txBody>
                  <a:tcPr marL="98005" marR="56541" marT="75388" marB="75388" anchor="ctr"/>
                </a:tc>
                <a:tc>
                  <a:txBody>
                    <a:bodyPr/>
                    <a:lstStyle/>
                    <a:p>
                      <a:pPr marL="0" marR="0">
                        <a:lnSpc>
                          <a:spcPct val="116000"/>
                        </a:lnSpc>
                        <a:spcAft>
                          <a:spcPts val="800"/>
                        </a:spcAft>
                      </a:pPr>
                      <a:r>
                        <a:rPr lang="en-US" sz="1200" cap="none" spc="0">
                          <a:solidFill>
                            <a:srgbClr val="000000"/>
                          </a:solidFill>
                          <a:effectLst/>
                        </a:rPr>
                        <a:t>Economic assessment, policy evaluation</a:t>
                      </a:r>
                    </a:p>
                  </a:txBody>
                  <a:tcPr marL="98005" marR="56541" marT="75388" marB="75388" anchor="ctr"/>
                </a:tc>
                <a:extLst>
                  <a:ext uri="{0D108BD9-81ED-4DB2-BD59-A6C34878D82A}">
                    <a16:rowId xmlns:a16="http://schemas.microsoft.com/office/drawing/2014/main" val="1332642632"/>
                  </a:ext>
                </a:extLst>
              </a:tr>
              <a:tr h="577087">
                <a:tc>
                  <a:txBody>
                    <a:bodyPr/>
                    <a:lstStyle/>
                    <a:p>
                      <a:pPr marL="0" marR="0">
                        <a:lnSpc>
                          <a:spcPct val="116000"/>
                        </a:lnSpc>
                        <a:spcAft>
                          <a:spcPts val="800"/>
                        </a:spcAft>
                      </a:pPr>
                      <a:r>
                        <a:rPr lang="en-US" sz="1200" cap="none" spc="0">
                          <a:solidFill>
                            <a:srgbClr val="0070C0"/>
                          </a:solidFill>
                          <a:effectLst/>
                        </a:rPr>
                        <a:t>Reliability</a:t>
                      </a:r>
                    </a:p>
                  </a:txBody>
                  <a:tcPr marL="98005" marR="56541" marT="75388" marB="75388" anchor="ctr"/>
                </a:tc>
                <a:tc>
                  <a:txBody>
                    <a:bodyPr/>
                    <a:lstStyle/>
                    <a:p>
                      <a:pPr marL="0" marR="0">
                        <a:lnSpc>
                          <a:spcPct val="116000"/>
                        </a:lnSpc>
                        <a:spcAft>
                          <a:spcPts val="800"/>
                        </a:spcAft>
                      </a:pPr>
                      <a:r>
                        <a:rPr lang="en-US" sz="1200" cap="none" spc="0">
                          <a:solidFill>
                            <a:srgbClr val="000000"/>
                          </a:solidFill>
                          <a:effectLst/>
                        </a:rPr>
                        <a:t>Less reliable, may give false signals</a:t>
                      </a:r>
                    </a:p>
                  </a:txBody>
                  <a:tcPr marL="98005" marR="56541" marT="75388" marB="75388" anchor="ctr"/>
                </a:tc>
                <a:tc>
                  <a:txBody>
                    <a:bodyPr/>
                    <a:lstStyle/>
                    <a:p>
                      <a:pPr marL="0" marR="0">
                        <a:lnSpc>
                          <a:spcPct val="116000"/>
                        </a:lnSpc>
                        <a:spcAft>
                          <a:spcPts val="800"/>
                        </a:spcAft>
                      </a:pPr>
                      <a:r>
                        <a:rPr lang="en-US" sz="1200" cap="none" spc="0">
                          <a:solidFill>
                            <a:srgbClr val="000000"/>
                          </a:solidFill>
                          <a:effectLst/>
                        </a:rPr>
                        <a:t>Highly reliable, based on real data</a:t>
                      </a:r>
                    </a:p>
                  </a:txBody>
                  <a:tcPr marL="98005" marR="56541" marT="75388" marB="75388" anchor="ctr"/>
                </a:tc>
                <a:extLst>
                  <a:ext uri="{0D108BD9-81ED-4DB2-BD59-A6C34878D82A}">
                    <a16:rowId xmlns:a16="http://schemas.microsoft.com/office/drawing/2014/main" val="2924369969"/>
                  </a:ext>
                </a:extLst>
              </a:tr>
              <a:tr h="577087">
                <a:tc>
                  <a:txBody>
                    <a:bodyPr/>
                    <a:lstStyle/>
                    <a:p>
                      <a:pPr marL="0" marR="0">
                        <a:lnSpc>
                          <a:spcPct val="116000"/>
                        </a:lnSpc>
                        <a:spcAft>
                          <a:spcPts val="800"/>
                        </a:spcAft>
                      </a:pPr>
                      <a:r>
                        <a:rPr lang="en-US" sz="1200" cap="none" spc="0">
                          <a:solidFill>
                            <a:srgbClr val="0070C0"/>
                          </a:solidFill>
                          <a:effectLst/>
                        </a:rPr>
                        <a:t>Decision-Making</a:t>
                      </a:r>
                    </a:p>
                  </a:txBody>
                  <a:tcPr marL="98005" marR="56541" marT="75388" marB="75388" anchor="ctr"/>
                </a:tc>
                <a:tc>
                  <a:txBody>
                    <a:bodyPr/>
                    <a:lstStyle/>
                    <a:p>
                      <a:pPr marL="0" marR="0">
                        <a:lnSpc>
                          <a:spcPct val="116000"/>
                        </a:lnSpc>
                        <a:spcAft>
                          <a:spcPts val="800"/>
                        </a:spcAft>
                      </a:pPr>
                      <a:r>
                        <a:rPr lang="en-US" sz="1200" cap="none" spc="0">
                          <a:solidFill>
                            <a:srgbClr val="000000"/>
                          </a:solidFill>
                          <a:effectLst/>
                        </a:rPr>
                        <a:t>Proactive</a:t>
                      </a:r>
                    </a:p>
                  </a:txBody>
                  <a:tcPr marL="98005" marR="56541" marT="75388" marB="75388" anchor="ctr"/>
                </a:tc>
                <a:tc>
                  <a:txBody>
                    <a:bodyPr/>
                    <a:lstStyle/>
                    <a:p>
                      <a:pPr marL="0" marR="0">
                        <a:lnSpc>
                          <a:spcPct val="116000"/>
                        </a:lnSpc>
                        <a:spcAft>
                          <a:spcPts val="800"/>
                        </a:spcAft>
                      </a:pPr>
                      <a:r>
                        <a:rPr lang="en-US" sz="1200" cap="none" spc="0">
                          <a:solidFill>
                            <a:srgbClr val="000000"/>
                          </a:solidFill>
                          <a:effectLst/>
                        </a:rPr>
                        <a:t>Reactive</a:t>
                      </a:r>
                    </a:p>
                  </a:txBody>
                  <a:tcPr marL="98005" marR="56541" marT="75388" marB="75388" anchor="ctr"/>
                </a:tc>
                <a:extLst>
                  <a:ext uri="{0D108BD9-81ED-4DB2-BD59-A6C34878D82A}">
                    <a16:rowId xmlns:a16="http://schemas.microsoft.com/office/drawing/2014/main" val="1688421350"/>
                  </a:ext>
                </a:extLst>
              </a:tr>
            </a:tbl>
          </a:graphicData>
        </a:graphic>
      </p:graphicFrame>
      <p:pic>
        <p:nvPicPr>
          <p:cNvPr id="9" name="Picture 8" descr="Leading vs lagging indicators | Metrics and KPIs | Geckoboard blog">
            <a:extLst>
              <a:ext uri="{FF2B5EF4-FFF2-40B4-BE49-F238E27FC236}">
                <a16:creationId xmlns:a16="http://schemas.microsoft.com/office/drawing/2014/main" id="{557AAB37-BAA6-8CEE-1EE2-7D40E4E4294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bwMode="auto">
          <a:xfrm>
            <a:off x="707570" y="1975730"/>
            <a:ext cx="5167185" cy="290654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16" name="Audio 15">
            <a:hlinkClick r:id="" action="ppaction://media"/>
            <a:extLst>
              <a:ext uri="{FF2B5EF4-FFF2-40B4-BE49-F238E27FC236}">
                <a16:creationId xmlns:a16="http://schemas.microsoft.com/office/drawing/2014/main" id="{75D1B0DF-0814-562D-41D8-0200395275F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
        <p:nvSpPr>
          <p:cNvPr id="5" name="TextBox 4">
            <a:extLst>
              <a:ext uri="{FF2B5EF4-FFF2-40B4-BE49-F238E27FC236}">
                <a16:creationId xmlns:a16="http://schemas.microsoft.com/office/drawing/2014/main" id="{431A6BF7-49F6-0A03-1651-A3035171D677}"/>
              </a:ext>
            </a:extLst>
          </p:cNvPr>
          <p:cNvSpPr txBox="1"/>
          <p:nvPr/>
        </p:nvSpPr>
        <p:spPr>
          <a:xfrm>
            <a:off x="2846293" y="6399306"/>
            <a:ext cx="731743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aseline="30000">
                <a:solidFill>
                  <a:schemeClr val="bg1"/>
                </a:solidFill>
                <a:ea typeface="+mn-lt"/>
                <a:cs typeface="+mn-lt"/>
              </a:rPr>
              <a:t>[8] </a:t>
            </a:r>
            <a:r>
              <a:rPr lang="en-GB" sz="1200">
                <a:solidFill>
                  <a:schemeClr val="bg1"/>
                </a:solidFill>
                <a:ea typeface="+mn-lt"/>
                <a:cs typeface="+mn-lt"/>
              </a:rPr>
              <a:t>(</a:t>
            </a:r>
            <a:r>
              <a:rPr lang="en-GB" sz="1200" err="1">
                <a:solidFill>
                  <a:schemeClr val="bg1"/>
                </a:solidFill>
                <a:ea typeface="+mn-lt"/>
                <a:cs typeface="+mn-lt"/>
              </a:rPr>
              <a:t>Geckoboard</a:t>
            </a:r>
            <a:r>
              <a:rPr lang="en-GB" sz="1200">
                <a:solidFill>
                  <a:schemeClr val="bg1"/>
                </a:solidFill>
                <a:ea typeface="+mn-lt"/>
                <a:cs typeface="+mn-lt"/>
              </a:rPr>
              <a:t>, 2021)</a:t>
            </a:r>
            <a:endParaRPr lang="en-US">
              <a:solidFill>
                <a:schemeClr val="bg1"/>
              </a:solidFill>
              <a:ea typeface="+mn-lt"/>
              <a:cs typeface="+mn-lt"/>
            </a:endParaRPr>
          </a:p>
        </p:txBody>
      </p:sp>
    </p:spTree>
    <p:extLst>
      <p:ext uri="{BB962C8B-B14F-4D97-AF65-F5344CB8AC3E}">
        <p14:creationId xmlns:p14="http://schemas.microsoft.com/office/powerpoint/2010/main" val="4048301963"/>
      </p:ext>
    </p:extLst>
  </p:cSld>
  <p:clrMapOvr>
    <a:masterClrMapping/>
  </p:clrMapOvr>
  <mc:AlternateContent xmlns:mc="http://schemas.openxmlformats.org/markup-compatibility/2006">
    <mc:Choice xmlns:p14="http://schemas.microsoft.com/office/powerpoint/2010/main" Requires="p14">
      <p:transition spd="med" p14:dur="700" advTm="45011">
        <p:fade/>
      </p:transition>
    </mc:Choice>
    <mc:Fallback>
      <p:transition spd="med" advTm="4501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B8B940-6D4E-1C2A-4EDE-6D7A469D7A62}"/>
            </a:ext>
          </a:extLst>
        </p:cNvPr>
        <p:cNvGrpSpPr/>
        <p:nvPr/>
      </p:nvGrpSpPr>
      <p:grpSpPr>
        <a:xfrm>
          <a:off x="0" y="0"/>
          <a:ext cx="0" cy="0"/>
          <a:chOff x="0" y="0"/>
          <a:chExt cx="0" cy="0"/>
        </a:xfrm>
      </p:grpSpPr>
      <p:sp>
        <p:nvSpPr>
          <p:cNvPr id="5" name="Content Placeholder 5">
            <a:extLst>
              <a:ext uri="{FF2B5EF4-FFF2-40B4-BE49-F238E27FC236}">
                <a16:creationId xmlns:a16="http://schemas.microsoft.com/office/drawing/2014/main" id="{3C591829-4E95-A843-1B5A-6030DBC174D9}"/>
              </a:ext>
            </a:extLst>
          </p:cNvPr>
          <p:cNvSpPr>
            <a:spLocks noGrp="1"/>
          </p:cNvSpPr>
          <p:nvPr>
            <p:ph type="title"/>
          </p:nvPr>
        </p:nvSpPr>
        <p:spPr>
          <a:xfrm>
            <a:off x="2509157" y="2000250"/>
            <a:ext cx="7173686" cy="2857500"/>
          </a:xfrm>
        </p:spPr>
        <p:txBody>
          <a:bodyPr anchor="ctr">
            <a:normAutofit/>
          </a:bodyPr>
          <a:lstStyle/>
          <a:p>
            <a:pPr algn="ctr"/>
            <a:r>
              <a:rPr lang="en-GB" b="1"/>
              <a:t>SWOT Analysis</a:t>
            </a:r>
          </a:p>
        </p:txBody>
      </p:sp>
      <p:pic>
        <p:nvPicPr>
          <p:cNvPr id="2" name="Intro.mp3">
            <a:hlinkClick r:id="" action="ppaction://media"/>
            <a:extLst>
              <a:ext uri="{FF2B5EF4-FFF2-40B4-BE49-F238E27FC236}">
                <a16:creationId xmlns:a16="http://schemas.microsoft.com/office/drawing/2014/main" id="{B4B5B70F-8C7A-086E-A423-173F312418B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54004" y="5832088"/>
            <a:ext cx="356220" cy="356220"/>
          </a:xfrm>
          <a:prstGeom prst="rect">
            <a:avLst/>
          </a:prstGeom>
        </p:spPr>
      </p:pic>
    </p:spTree>
    <p:extLst>
      <p:ext uri="{BB962C8B-B14F-4D97-AF65-F5344CB8AC3E}">
        <p14:creationId xmlns:p14="http://schemas.microsoft.com/office/powerpoint/2010/main" val="26603631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2">
            <a:extLst>
              <a:ext uri="{FF2B5EF4-FFF2-40B4-BE49-F238E27FC236}">
                <a16:creationId xmlns:a16="http://schemas.microsoft.com/office/drawing/2014/main" id="{8FF3C21D-8A15-5A7D-05A1-C09BD3C8C602}"/>
              </a:ext>
            </a:extLst>
          </p:cNvPr>
          <p:cNvGrpSpPr/>
          <p:nvPr/>
        </p:nvGrpSpPr>
        <p:grpSpPr>
          <a:xfrm>
            <a:off x="2218927" y="3532672"/>
            <a:ext cx="3966575" cy="2392139"/>
            <a:chOff x="0" y="0"/>
            <a:chExt cx="3246903" cy="1967986"/>
          </a:xfrm>
        </p:grpSpPr>
        <p:sp>
          <p:nvSpPr>
            <p:cNvPr id="45" name="Freeform 3">
              <a:extLst>
                <a:ext uri="{FF2B5EF4-FFF2-40B4-BE49-F238E27FC236}">
                  <a16:creationId xmlns:a16="http://schemas.microsoft.com/office/drawing/2014/main" id="{D5CA1051-5921-B094-7183-C6A3CF88A326}"/>
                </a:ext>
              </a:extLst>
            </p:cNvPr>
            <p:cNvSpPr/>
            <p:nvPr/>
          </p:nvSpPr>
          <p:spPr>
            <a:xfrm>
              <a:off x="0" y="0"/>
              <a:ext cx="3246903" cy="1967986"/>
            </a:xfrm>
            <a:custGeom>
              <a:avLst/>
              <a:gdLst/>
              <a:ahLst/>
              <a:cxnLst/>
              <a:rect l="l" t="t" r="r" b="b"/>
              <a:pathLst>
                <a:path w="3246903" h="1967986">
                  <a:moveTo>
                    <a:pt x="0" y="0"/>
                  </a:moveTo>
                  <a:lnTo>
                    <a:pt x="3246903" y="0"/>
                  </a:lnTo>
                  <a:lnTo>
                    <a:pt x="3246903" y="1967986"/>
                  </a:lnTo>
                  <a:lnTo>
                    <a:pt x="0" y="1967986"/>
                  </a:lnTo>
                  <a:close/>
                </a:path>
              </a:pathLst>
            </a:custGeom>
            <a:solidFill>
              <a:srgbClr val="000000">
                <a:alpha val="0"/>
              </a:srgbClr>
            </a:solidFill>
            <a:ln w="28575" cap="sq">
              <a:solidFill>
                <a:srgbClr val="37C9EF"/>
              </a:solidFill>
              <a:prstDash val="solid"/>
              <a:miter/>
            </a:ln>
          </p:spPr>
          <p:txBody>
            <a:bodyPr/>
            <a:lstStyle/>
            <a:p>
              <a:endParaRPr lang="en-US"/>
            </a:p>
          </p:txBody>
        </p:sp>
        <p:sp>
          <p:nvSpPr>
            <p:cNvPr id="46" name="TextBox 4">
              <a:extLst>
                <a:ext uri="{FF2B5EF4-FFF2-40B4-BE49-F238E27FC236}">
                  <a16:creationId xmlns:a16="http://schemas.microsoft.com/office/drawing/2014/main" id="{A41BAE2F-DF72-FEED-06C0-FE7AD85AFC67}"/>
                </a:ext>
              </a:extLst>
            </p:cNvPr>
            <p:cNvSpPr txBox="1"/>
            <p:nvPr/>
          </p:nvSpPr>
          <p:spPr>
            <a:xfrm>
              <a:off x="0" y="-123825"/>
              <a:ext cx="3246903" cy="2091811"/>
            </a:xfrm>
            <a:prstGeom prst="rect">
              <a:avLst/>
            </a:prstGeom>
          </p:spPr>
          <p:txBody>
            <a:bodyPr lIns="36492" tIns="36492" rIns="36492" bIns="36492" rtlCol="0" anchor="ctr"/>
            <a:lstStyle/>
            <a:p>
              <a:pPr algn="ctr">
                <a:lnSpc>
                  <a:spcPts val="8850"/>
                </a:lnSpc>
              </a:pPr>
              <a:endParaRPr/>
            </a:p>
          </p:txBody>
        </p:sp>
      </p:grpSp>
      <p:grpSp>
        <p:nvGrpSpPr>
          <p:cNvPr id="47" name="Group 5">
            <a:extLst>
              <a:ext uri="{FF2B5EF4-FFF2-40B4-BE49-F238E27FC236}">
                <a16:creationId xmlns:a16="http://schemas.microsoft.com/office/drawing/2014/main" id="{D16C3868-0267-0D3D-7412-BB2D08386EE6}"/>
              </a:ext>
            </a:extLst>
          </p:cNvPr>
          <p:cNvGrpSpPr/>
          <p:nvPr/>
        </p:nvGrpSpPr>
        <p:grpSpPr>
          <a:xfrm>
            <a:off x="2225494" y="1142133"/>
            <a:ext cx="3966575" cy="2392139"/>
            <a:chOff x="0" y="0"/>
            <a:chExt cx="3246903" cy="1967986"/>
          </a:xfrm>
        </p:grpSpPr>
        <p:sp>
          <p:nvSpPr>
            <p:cNvPr id="48" name="Freeform 6">
              <a:extLst>
                <a:ext uri="{FF2B5EF4-FFF2-40B4-BE49-F238E27FC236}">
                  <a16:creationId xmlns:a16="http://schemas.microsoft.com/office/drawing/2014/main" id="{DB48F589-43B2-0A80-2DDF-33C4C663049D}"/>
                </a:ext>
              </a:extLst>
            </p:cNvPr>
            <p:cNvSpPr/>
            <p:nvPr/>
          </p:nvSpPr>
          <p:spPr>
            <a:xfrm>
              <a:off x="0" y="0"/>
              <a:ext cx="3246903" cy="1967986"/>
            </a:xfrm>
            <a:custGeom>
              <a:avLst/>
              <a:gdLst/>
              <a:ahLst/>
              <a:cxnLst/>
              <a:rect l="l" t="t" r="r" b="b"/>
              <a:pathLst>
                <a:path w="3246903" h="1967986">
                  <a:moveTo>
                    <a:pt x="0" y="0"/>
                  </a:moveTo>
                  <a:lnTo>
                    <a:pt x="3246903" y="0"/>
                  </a:lnTo>
                  <a:lnTo>
                    <a:pt x="3246903" y="1967986"/>
                  </a:lnTo>
                  <a:lnTo>
                    <a:pt x="0" y="1967986"/>
                  </a:lnTo>
                  <a:close/>
                </a:path>
              </a:pathLst>
            </a:custGeom>
            <a:solidFill>
              <a:srgbClr val="000000">
                <a:alpha val="0"/>
              </a:srgbClr>
            </a:solidFill>
            <a:ln w="28575" cap="sq">
              <a:solidFill>
                <a:srgbClr val="2C92D5"/>
              </a:solidFill>
              <a:prstDash val="solid"/>
              <a:miter/>
            </a:ln>
          </p:spPr>
          <p:txBody>
            <a:bodyPr/>
            <a:lstStyle/>
            <a:p>
              <a:endParaRPr lang="en-US"/>
            </a:p>
          </p:txBody>
        </p:sp>
        <p:sp>
          <p:nvSpPr>
            <p:cNvPr id="49" name="TextBox 7">
              <a:extLst>
                <a:ext uri="{FF2B5EF4-FFF2-40B4-BE49-F238E27FC236}">
                  <a16:creationId xmlns:a16="http://schemas.microsoft.com/office/drawing/2014/main" id="{684B5441-AEE2-7506-BA34-BFA1E93053BB}"/>
                </a:ext>
              </a:extLst>
            </p:cNvPr>
            <p:cNvSpPr txBox="1"/>
            <p:nvPr/>
          </p:nvSpPr>
          <p:spPr>
            <a:xfrm>
              <a:off x="0" y="-123825"/>
              <a:ext cx="3246903" cy="2091811"/>
            </a:xfrm>
            <a:prstGeom prst="rect">
              <a:avLst/>
            </a:prstGeom>
          </p:spPr>
          <p:txBody>
            <a:bodyPr lIns="36492" tIns="36492" rIns="36492" bIns="36492" rtlCol="0" anchor="ctr"/>
            <a:lstStyle/>
            <a:p>
              <a:pPr algn="ctr">
                <a:lnSpc>
                  <a:spcPts val="8850"/>
                </a:lnSpc>
              </a:pPr>
              <a:endParaRPr/>
            </a:p>
          </p:txBody>
        </p:sp>
      </p:grpSp>
      <p:grpSp>
        <p:nvGrpSpPr>
          <p:cNvPr id="50" name="Group 8">
            <a:extLst>
              <a:ext uri="{FF2B5EF4-FFF2-40B4-BE49-F238E27FC236}">
                <a16:creationId xmlns:a16="http://schemas.microsoft.com/office/drawing/2014/main" id="{57437588-0325-BDD4-55B8-3F175C7FFB82}"/>
              </a:ext>
            </a:extLst>
          </p:cNvPr>
          <p:cNvGrpSpPr/>
          <p:nvPr/>
        </p:nvGrpSpPr>
        <p:grpSpPr>
          <a:xfrm>
            <a:off x="5185785" y="2526424"/>
            <a:ext cx="1011345" cy="1006276"/>
            <a:chOff x="0" y="0"/>
            <a:chExt cx="827852" cy="827852"/>
          </a:xfrm>
        </p:grpSpPr>
        <p:sp>
          <p:nvSpPr>
            <p:cNvPr id="51" name="Freeform 9">
              <a:extLst>
                <a:ext uri="{FF2B5EF4-FFF2-40B4-BE49-F238E27FC236}">
                  <a16:creationId xmlns:a16="http://schemas.microsoft.com/office/drawing/2014/main" id="{D4A028DF-F39E-A4A4-E6A2-C6A74A144CC4}"/>
                </a:ext>
              </a:extLst>
            </p:cNvPr>
            <p:cNvSpPr/>
            <p:nvPr/>
          </p:nvSpPr>
          <p:spPr>
            <a:xfrm>
              <a:off x="0" y="0"/>
              <a:ext cx="827852" cy="827852"/>
            </a:xfrm>
            <a:custGeom>
              <a:avLst/>
              <a:gdLst/>
              <a:ahLst/>
              <a:cxnLst/>
              <a:rect l="l" t="t" r="r" b="b"/>
              <a:pathLst>
                <a:path w="827852" h="827852">
                  <a:moveTo>
                    <a:pt x="0" y="0"/>
                  </a:moveTo>
                  <a:lnTo>
                    <a:pt x="827852" y="0"/>
                  </a:lnTo>
                  <a:lnTo>
                    <a:pt x="827852" y="827852"/>
                  </a:lnTo>
                  <a:lnTo>
                    <a:pt x="0" y="827852"/>
                  </a:lnTo>
                  <a:close/>
                </a:path>
              </a:pathLst>
            </a:custGeom>
            <a:solidFill>
              <a:srgbClr val="2C92D5"/>
            </a:solidFill>
          </p:spPr>
          <p:txBody>
            <a:bodyPr/>
            <a:lstStyle/>
            <a:p>
              <a:endParaRPr lang="en-US"/>
            </a:p>
          </p:txBody>
        </p:sp>
        <p:sp>
          <p:nvSpPr>
            <p:cNvPr id="52" name="TextBox 10">
              <a:extLst>
                <a:ext uri="{FF2B5EF4-FFF2-40B4-BE49-F238E27FC236}">
                  <a16:creationId xmlns:a16="http://schemas.microsoft.com/office/drawing/2014/main" id="{83A02A4C-C941-E512-A931-390841685A2F}"/>
                </a:ext>
              </a:extLst>
            </p:cNvPr>
            <p:cNvSpPr txBox="1"/>
            <p:nvPr/>
          </p:nvSpPr>
          <p:spPr>
            <a:xfrm>
              <a:off x="0" y="-123825"/>
              <a:ext cx="827852" cy="951677"/>
            </a:xfrm>
            <a:prstGeom prst="rect">
              <a:avLst/>
            </a:prstGeom>
          </p:spPr>
          <p:txBody>
            <a:bodyPr lIns="36492" tIns="36492" rIns="36492" bIns="36492" rtlCol="0" anchor="ctr"/>
            <a:lstStyle/>
            <a:p>
              <a:pPr algn="ctr">
                <a:lnSpc>
                  <a:spcPts val="8850"/>
                </a:lnSpc>
              </a:pPr>
              <a:r>
                <a:rPr lang="en-US" sz="6321" b="1">
                  <a:solidFill>
                    <a:srgbClr val="FFFFFF"/>
                  </a:solidFill>
                  <a:latin typeface="Aileron Ultra-Bold"/>
                  <a:ea typeface="Aileron Ultra-Bold"/>
                  <a:cs typeface="Aileron Ultra-Bold"/>
                  <a:sym typeface="Aileron Ultra-Bold"/>
                </a:rPr>
                <a:t>S</a:t>
              </a:r>
            </a:p>
          </p:txBody>
        </p:sp>
      </p:grpSp>
      <p:sp>
        <p:nvSpPr>
          <p:cNvPr id="53" name="Freeform 11">
            <a:extLst>
              <a:ext uri="{FF2B5EF4-FFF2-40B4-BE49-F238E27FC236}">
                <a16:creationId xmlns:a16="http://schemas.microsoft.com/office/drawing/2014/main" id="{7BDB7F10-8EE1-343B-5819-8DBA0C0AEF40}"/>
              </a:ext>
            </a:extLst>
          </p:cNvPr>
          <p:cNvSpPr/>
          <p:nvPr/>
        </p:nvSpPr>
        <p:spPr>
          <a:xfrm rot="-5400000">
            <a:off x="5198821" y="3320015"/>
            <a:ext cx="199884" cy="225953"/>
          </a:xfrm>
          <a:custGeom>
            <a:avLst/>
            <a:gdLst/>
            <a:ahLst/>
            <a:cxnLst/>
            <a:rect l="l" t="t" r="r" b="b"/>
            <a:pathLst>
              <a:path w="237201" h="266790">
                <a:moveTo>
                  <a:pt x="0" y="0"/>
                </a:moveTo>
                <a:lnTo>
                  <a:pt x="237201" y="0"/>
                </a:lnTo>
                <a:lnTo>
                  <a:pt x="237201" y="266790"/>
                </a:lnTo>
                <a:lnTo>
                  <a:pt x="0" y="26679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54" name="Group 12">
            <a:extLst>
              <a:ext uri="{FF2B5EF4-FFF2-40B4-BE49-F238E27FC236}">
                <a16:creationId xmlns:a16="http://schemas.microsoft.com/office/drawing/2014/main" id="{9B2F42DE-FAFD-5D6F-A5CD-8F393B651530}"/>
              </a:ext>
            </a:extLst>
          </p:cNvPr>
          <p:cNvGrpSpPr/>
          <p:nvPr/>
        </p:nvGrpSpPr>
        <p:grpSpPr>
          <a:xfrm>
            <a:off x="6190353" y="1145581"/>
            <a:ext cx="3966575" cy="2392139"/>
            <a:chOff x="0" y="0"/>
            <a:chExt cx="3246903" cy="1967986"/>
          </a:xfrm>
        </p:grpSpPr>
        <p:sp>
          <p:nvSpPr>
            <p:cNvPr id="55" name="Freeform 13">
              <a:extLst>
                <a:ext uri="{FF2B5EF4-FFF2-40B4-BE49-F238E27FC236}">
                  <a16:creationId xmlns:a16="http://schemas.microsoft.com/office/drawing/2014/main" id="{5CEE5CD0-49DC-6725-F545-62CBF016E13A}"/>
                </a:ext>
              </a:extLst>
            </p:cNvPr>
            <p:cNvSpPr/>
            <p:nvPr/>
          </p:nvSpPr>
          <p:spPr>
            <a:xfrm>
              <a:off x="0" y="0"/>
              <a:ext cx="3246903" cy="1967986"/>
            </a:xfrm>
            <a:custGeom>
              <a:avLst/>
              <a:gdLst/>
              <a:ahLst/>
              <a:cxnLst/>
              <a:rect l="l" t="t" r="r" b="b"/>
              <a:pathLst>
                <a:path w="3246903" h="1967986">
                  <a:moveTo>
                    <a:pt x="0" y="0"/>
                  </a:moveTo>
                  <a:lnTo>
                    <a:pt x="3246903" y="0"/>
                  </a:lnTo>
                  <a:lnTo>
                    <a:pt x="3246903" y="1967986"/>
                  </a:lnTo>
                  <a:lnTo>
                    <a:pt x="0" y="1967986"/>
                  </a:lnTo>
                  <a:close/>
                </a:path>
              </a:pathLst>
            </a:custGeom>
            <a:solidFill>
              <a:srgbClr val="000000">
                <a:alpha val="0"/>
              </a:srgbClr>
            </a:solidFill>
            <a:ln w="28575" cap="sq">
              <a:solidFill>
                <a:srgbClr val="37C9EF"/>
              </a:solidFill>
              <a:prstDash val="solid"/>
              <a:miter/>
            </a:ln>
          </p:spPr>
          <p:txBody>
            <a:bodyPr/>
            <a:lstStyle/>
            <a:p>
              <a:endParaRPr lang="en-US"/>
            </a:p>
          </p:txBody>
        </p:sp>
        <p:sp>
          <p:nvSpPr>
            <p:cNvPr id="56" name="TextBox 14">
              <a:extLst>
                <a:ext uri="{FF2B5EF4-FFF2-40B4-BE49-F238E27FC236}">
                  <a16:creationId xmlns:a16="http://schemas.microsoft.com/office/drawing/2014/main" id="{51B8BFF4-B1B2-D466-F02D-E525D2028CB7}"/>
                </a:ext>
              </a:extLst>
            </p:cNvPr>
            <p:cNvSpPr txBox="1"/>
            <p:nvPr/>
          </p:nvSpPr>
          <p:spPr>
            <a:xfrm>
              <a:off x="0" y="-123825"/>
              <a:ext cx="3246903" cy="2091811"/>
            </a:xfrm>
            <a:prstGeom prst="rect">
              <a:avLst/>
            </a:prstGeom>
          </p:spPr>
          <p:txBody>
            <a:bodyPr lIns="36492" tIns="36492" rIns="36492" bIns="36492" rtlCol="0" anchor="ctr"/>
            <a:lstStyle/>
            <a:p>
              <a:pPr algn="r">
                <a:lnSpc>
                  <a:spcPts val="8850"/>
                </a:lnSpc>
              </a:pPr>
              <a:endParaRPr/>
            </a:p>
          </p:txBody>
        </p:sp>
      </p:grpSp>
      <p:grpSp>
        <p:nvGrpSpPr>
          <p:cNvPr id="57" name="Group 15">
            <a:extLst>
              <a:ext uri="{FF2B5EF4-FFF2-40B4-BE49-F238E27FC236}">
                <a16:creationId xmlns:a16="http://schemas.microsoft.com/office/drawing/2014/main" id="{A72FC4C6-6DDE-FF63-9D36-9735DA9D1E4E}"/>
              </a:ext>
            </a:extLst>
          </p:cNvPr>
          <p:cNvGrpSpPr/>
          <p:nvPr/>
        </p:nvGrpSpPr>
        <p:grpSpPr>
          <a:xfrm>
            <a:off x="6182849" y="3535098"/>
            <a:ext cx="3966575" cy="2392139"/>
            <a:chOff x="0" y="0"/>
            <a:chExt cx="3246903" cy="1967986"/>
          </a:xfrm>
        </p:grpSpPr>
        <p:sp>
          <p:nvSpPr>
            <p:cNvPr id="58" name="Freeform 16">
              <a:extLst>
                <a:ext uri="{FF2B5EF4-FFF2-40B4-BE49-F238E27FC236}">
                  <a16:creationId xmlns:a16="http://schemas.microsoft.com/office/drawing/2014/main" id="{CE003EF4-88BD-4DE9-E22D-E2622AF62E47}"/>
                </a:ext>
              </a:extLst>
            </p:cNvPr>
            <p:cNvSpPr/>
            <p:nvPr/>
          </p:nvSpPr>
          <p:spPr>
            <a:xfrm>
              <a:off x="0" y="0"/>
              <a:ext cx="3246903" cy="1967986"/>
            </a:xfrm>
            <a:custGeom>
              <a:avLst/>
              <a:gdLst/>
              <a:ahLst/>
              <a:cxnLst/>
              <a:rect l="l" t="t" r="r" b="b"/>
              <a:pathLst>
                <a:path w="3246903" h="1967986">
                  <a:moveTo>
                    <a:pt x="0" y="0"/>
                  </a:moveTo>
                  <a:lnTo>
                    <a:pt x="3246903" y="0"/>
                  </a:lnTo>
                  <a:lnTo>
                    <a:pt x="3246903" y="1967986"/>
                  </a:lnTo>
                  <a:lnTo>
                    <a:pt x="0" y="1967986"/>
                  </a:lnTo>
                  <a:close/>
                </a:path>
              </a:pathLst>
            </a:custGeom>
            <a:solidFill>
              <a:srgbClr val="000000">
                <a:alpha val="0"/>
              </a:srgbClr>
            </a:solidFill>
            <a:ln w="28575" cap="sq">
              <a:solidFill>
                <a:srgbClr val="2C92D5"/>
              </a:solidFill>
              <a:prstDash val="solid"/>
              <a:miter/>
            </a:ln>
          </p:spPr>
          <p:txBody>
            <a:bodyPr/>
            <a:lstStyle/>
            <a:p>
              <a:endParaRPr lang="en-US"/>
            </a:p>
          </p:txBody>
        </p:sp>
        <p:sp>
          <p:nvSpPr>
            <p:cNvPr id="59" name="TextBox 17">
              <a:extLst>
                <a:ext uri="{FF2B5EF4-FFF2-40B4-BE49-F238E27FC236}">
                  <a16:creationId xmlns:a16="http://schemas.microsoft.com/office/drawing/2014/main" id="{23C342FF-EDDA-03E8-D1E7-DFC5CBA6A7DB}"/>
                </a:ext>
              </a:extLst>
            </p:cNvPr>
            <p:cNvSpPr txBox="1"/>
            <p:nvPr/>
          </p:nvSpPr>
          <p:spPr>
            <a:xfrm>
              <a:off x="0" y="-123825"/>
              <a:ext cx="3246903" cy="2091811"/>
            </a:xfrm>
            <a:prstGeom prst="rect">
              <a:avLst/>
            </a:prstGeom>
          </p:spPr>
          <p:txBody>
            <a:bodyPr lIns="36492" tIns="36492" rIns="36492" bIns="36492" rtlCol="0" anchor="ctr"/>
            <a:lstStyle/>
            <a:p>
              <a:pPr algn="ctr">
                <a:lnSpc>
                  <a:spcPts val="8850"/>
                </a:lnSpc>
              </a:pPr>
              <a:endParaRPr/>
            </a:p>
          </p:txBody>
        </p:sp>
      </p:grpSp>
      <p:grpSp>
        <p:nvGrpSpPr>
          <p:cNvPr id="60" name="Group 18">
            <a:extLst>
              <a:ext uri="{FF2B5EF4-FFF2-40B4-BE49-F238E27FC236}">
                <a16:creationId xmlns:a16="http://schemas.microsoft.com/office/drawing/2014/main" id="{4E1EEF84-7FC8-5642-37C6-1CFB3DAB4C2D}"/>
              </a:ext>
            </a:extLst>
          </p:cNvPr>
          <p:cNvGrpSpPr/>
          <p:nvPr/>
        </p:nvGrpSpPr>
        <p:grpSpPr>
          <a:xfrm>
            <a:off x="5185785" y="3532673"/>
            <a:ext cx="1011345" cy="1006276"/>
            <a:chOff x="0" y="0"/>
            <a:chExt cx="827852" cy="827852"/>
          </a:xfrm>
        </p:grpSpPr>
        <p:sp>
          <p:nvSpPr>
            <p:cNvPr id="61" name="Freeform 19">
              <a:extLst>
                <a:ext uri="{FF2B5EF4-FFF2-40B4-BE49-F238E27FC236}">
                  <a16:creationId xmlns:a16="http://schemas.microsoft.com/office/drawing/2014/main" id="{E693CA7B-9D9D-E361-D5CA-2F91C7063E55}"/>
                </a:ext>
              </a:extLst>
            </p:cNvPr>
            <p:cNvSpPr/>
            <p:nvPr/>
          </p:nvSpPr>
          <p:spPr>
            <a:xfrm>
              <a:off x="0" y="0"/>
              <a:ext cx="827852" cy="827852"/>
            </a:xfrm>
            <a:custGeom>
              <a:avLst/>
              <a:gdLst/>
              <a:ahLst/>
              <a:cxnLst/>
              <a:rect l="l" t="t" r="r" b="b"/>
              <a:pathLst>
                <a:path w="827852" h="827852">
                  <a:moveTo>
                    <a:pt x="0" y="0"/>
                  </a:moveTo>
                  <a:lnTo>
                    <a:pt x="827852" y="0"/>
                  </a:lnTo>
                  <a:lnTo>
                    <a:pt x="827852" y="827852"/>
                  </a:lnTo>
                  <a:lnTo>
                    <a:pt x="0" y="827852"/>
                  </a:lnTo>
                  <a:close/>
                </a:path>
              </a:pathLst>
            </a:custGeom>
            <a:solidFill>
              <a:srgbClr val="37C9EF"/>
            </a:solidFill>
          </p:spPr>
          <p:txBody>
            <a:bodyPr/>
            <a:lstStyle/>
            <a:p>
              <a:endParaRPr lang="en-US"/>
            </a:p>
          </p:txBody>
        </p:sp>
        <p:sp>
          <p:nvSpPr>
            <p:cNvPr id="62" name="TextBox 20">
              <a:extLst>
                <a:ext uri="{FF2B5EF4-FFF2-40B4-BE49-F238E27FC236}">
                  <a16:creationId xmlns:a16="http://schemas.microsoft.com/office/drawing/2014/main" id="{C2B5559B-C95C-3F01-4121-A3AE60DEC4D9}"/>
                </a:ext>
              </a:extLst>
            </p:cNvPr>
            <p:cNvSpPr txBox="1"/>
            <p:nvPr/>
          </p:nvSpPr>
          <p:spPr>
            <a:xfrm>
              <a:off x="0" y="-123825"/>
              <a:ext cx="827852" cy="951677"/>
            </a:xfrm>
            <a:prstGeom prst="rect">
              <a:avLst/>
            </a:prstGeom>
          </p:spPr>
          <p:txBody>
            <a:bodyPr lIns="36492" tIns="36492" rIns="36492" bIns="36492" rtlCol="0" anchor="ctr"/>
            <a:lstStyle/>
            <a:p>
              <a:pPr algn="ctr">
                <a:lnSpc>
                  <a:spcPts val="8850"/>
                </a:lnSpc>
              </a:pPr>
              <a:r>
                <a:rPr lang="en-US" sz="6321" b="1">
                  <a:solidFill>
                    <a:srgbClr val="FFFFFF"/>
                  </a:solidFill>
                  <a:latin typeface="Aileron Ultra-Bold"/>
                  <a:ea typeface="Aileron Ultra-Bold"/>
                  <a:cs typeface="Aileron Ultra-Bold"/>
                  <a:sym typeface="Aileron Ultra-Bold"/>
                </a:rPr>
                <a:t>O</a:t>
              </a:r>
            </a:p>
          </p:txBody>
        </p:sp>
      </p:grpSp>
      <p:sp>
        <p:nvSpPr>
          <p:cNvPr id="63" name="Freeform 21">
            <a:extLst>
              <a:ext uri="{FF2B5EF4-FFF2-40B4-BE49-F238E27FC236}">
                <a16:creationId xmlns:a16="http://schemas.microsoft.com/office/drawing/2014/main" id="{6CD26387-3ACD-CF5F-95F6-F5D278355991}"/>
              </a:ext>
            </a:extLst>
          </p:cNvPr>
          <p:cNvSpPr/>
          <p:nvPr/>
        </p:nvSpPr>
        <p:spPr>
          <a:xfrm rot="-10800000">
            <a:off x="6000672" y="4314878"/>
            <a:ext cx="200891" cy="224818"/>
          </a:xfrm>
          <a:custGeom>
            <a:avLst/>
            <a:gdLst/>
            <a:ahLst/>
            <a:cxnLst/>
            <a:rect l="l" t="t" r="r" b="b"/>
            <a:pathLst>
              <a:path w="237201" h="266790">
                <a:moveTo>
                  <a:pt x="0" y="0"/>
                </a:moveTo>
                <a:lnTo>
                  <a:pt x="237201" y="0"/>
                </a:lnTo>
                <a:lnTo>
                  <a:pt x="237201" y="266790"/>
                </a:lnTo>
                <a:lnTo>
                  <a:pt x="0" y="26679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64" name="Group 22">
            <a:extLst>
              <a:ext uri="{FF2B5EF4-FFF2-40B4-BE49-F238E27FC236}">
                <a16:creationId xmlns:a16="http://schemas.microsoft.com/office/drawing/2014/main" id="{2ADEBBFB-A68B-E6AF-6241-0AAF1D033AB7}"/>
              </a:ext>
            </a:extLst>
          </p:cNvPr>
          <p:cNvGrpSpPr/>
          <p:nvPr/>
        </p:nvGrpSpPr>
        <p:grpSpPr>
          <a:xfrm>
            <a:off x="6179202" y="2528111"/>
            <a:ext cx="1011345" cy="1006276"/>
            <a:chOff x="0" y="0"/>
            <a:chExt cx="827852" cy="827852"/>
          </a:xfrm>
        </p:grpSpPr>
        <p:sp>
          <p:nvSpPr>
            <p:cNvPr id="65" name="Freeform 23">
              <a:extLst>
                <a:ext uri="{FF2B5EF4-FFF2-40B4-BE49-F238E27FC236}">
                  <a16:creationId xmlns:a16="http://schemas.microsoft.com/office/drawing/2014/main" id="{44B160E4-C4A5-3167-B33B-C6CCCA6C65CA}"/>
                </a:ext>
              </a:extLst>
            </p:cNvPr>
            <p:cNvSpPr/>
            <p:nvPr/>
          </p:nvSpPr>
          <p:spPr>
            <a:xfrm>
              <a:off x="0" y="0"/>
              <a:ext cx="827852" cy="827852"/>
            </a:xfrm>
            <a:custGeom>
              <a:avLst/>
              <a:gdLst/>
              <a:ahLst/>
              <a:cxnLst/>
              <a:rect l="l" t="t" r="r" b="b"/>
              <a:pathLst>
                <a:path w="827852" h="827852">
                  <a:moveTo>
                    <a:pt x="0" y="0"/>
                  </a:moveTo>
                  <a:lnTo>
                    <a:pt x="827852" y="0"/>
                  </a:lnTo>
                  <a:lnTo>
                    <a:pt x="827852" y="827852"/>
                  </a:lnTo>
                  <a:lnTo>
                    <a:pt x="0" y="827852"/>
                  </a:lnTo>
                  <a:close/>
                </a:path>
              </a:pathLst>
            </a:custGeom>
            <a:solidFill>
              <a:srgbClr val="37C9EF"/>
            </a:solidFill>
          </p:spPr>
          <p:txBody>
            <a:bodyPr/>
            <a:lstStyle/>
            <a:p>
              <a:endParaRPr lang="en-US"/>
            </a:p>
          </p:txBody>
        </p:sp>
        <p:sp>
          <p:nvSpPr>
            <p:cNvPr id="66" name="TextBox 24">
              <a:extLst>
                <a:ext uri="{FF2B5EF4-FFF2-40B4-BE49-F238E27FC236}">
                  <a16:creationId xmlns:a16="http://schemas.microsoft.com/office/drawing/2014/main" id="{0B8FEEBE-DB42-52AF-77B7-7E0ECD9CD9B0}"/>
                </a:ext>
              </a:extLst>
            </p:cNvPr>
            <p:cNvSpPr txBox="1"/>
            <p:nvPr/>
          </p:nvSpPr>
          <p:spPr>
            <a:xfrm>
              <a:off x="0" y="-123825"/>
              <a:ext cx="827852" cy="951677"/>
            </a:xfrm>
            <a:prstGeom prst="rect">
              <a:avLst/>
            </a:prstGeom>
          </p:spPr>
          <p:txBody>
            <a:bodyPr lIns="36492" tIns="36492" rIns="36492" bIns="36492" rtlCol="0" anchor="ctr"/>
            <a:lstStyle/>
            <a:p>
              <a:pPr algn="ctr">
                <a:lnSpc>
                  <a:spcPts val="8850"/>
                </a:lnSpc>
              </a:pPr>
              <a:r>
                <a:rPr lang="en-US" sz="6321" b="1">
                  <a:solidFill>
                    <a:srgbClr val="FFFFFF"/>
                  </a:solidFill>
                  <a:latin typeface="Aileron Ultra-Bold"/>
                  <a:ea typeface="Aileron Ultra-Bold"/>
                  <a:cs typeface="Aileron Ultra-Bold"/>
                  <a:sym typeface="Aileron Ultra-Bold"/>
                </a:rPr>
                <a:t>W</a:t>
              </a:r>
            </a:p>
          </p:txBody>
        </p:sp>
      </p:grpSp>
      <p:sp>
        <p:nvSpPr>
          <p:cNvPr id="67" name="Freeform 25">
            <a:extLst>
              <a:ext uri="{FF2B5EF4-FFF2-40B4-BE49-F238E27FC236}">
                <a16:creationId xmlns:a16="http://schemas.microsoft.com/office/drawing/2014/main" id="{84B6A48E-CC43-8F44-FDC9-1A070424B22E}"/>
              </a:ext>
            </a:extLst>
          </p:cNvPr>
          <p:cNvSpPr/>
          <p:nvPr/>
        </p:nvSpPr>
        <p:spPr>
          <a:xfrm>
            <a:off x="6179202" y="2522535"/>
            <a:ext cx="200891" cy="224818"/>
          </a:xfrm>
          <a:custGeom>
            <a:avLst/>
            <a:gdLst/>
            <a:ahLst/>
            <a:cxnLst/>
            <a:rect l="l" t="t" r="r" b="b"/>
            <a:pathLst>
              <a:path w="237201" h="266790">
                <a:moveTo>
                  <a:pt x="0" y="0"/>
                </a:moveTo>
                <a:lnTo>
                  <a:pt x="237201" y="0"/>
                </a:lnTo>
                <a:lnTo>
                  <a:pt x="237201" y="266790"/>
                </a:lnTo>
                <a:lnTo>
                  <a:pt x="0" y="26679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68" name="Group 26">
            <a:extLst>
              <a:ext uri="{FF2B5EF4-FFF2-40B4-BE49-F238E27FC236}">
                <a16:creationId xmlns:a16="http://schemas.microsoft.com/office/drawing/2014/main" id="{FC54FD21-1635-96D1-F7B7-256D493FB3FD}"/>
              </a:ext>
            </a:extLst>
          </p:cNvPr>
          <p:cNvGrpSpPr/>
          <p:nvPr/>
        </p:nvGrpSpPr>
        <p:grpSpPr>
          <a:xfrm>
            <a:off x="6182849" y="3532673"/>
            <a:ext cx="1011345" cy="1006276"/>
            <a:chOff x="0" y="0"/>
            <a:chExt cx="827852" cy="827852"/>
          </a:xfrm>
        </p:grpSpPr>
        <p:sp>
          <p:nvSpPr>
            <p:cNvPr id="69" name="Freeform 27">
              <a:extLst>
                <a:ext uri="{FF2B5EF4-FFF2-40B4-BE49-F238E27FC236}">
                  <a16:creationId xmlns:a16="http://schemas.microsoft.com/office/drawing/2014/main" id="{D326FA73-5CE7-39CF-9877-801DD9B54D72}"/>
                </a:ext>
              </a:extLst>
            </p:cNvPr>
            <p:cNvSpPr/>
            <p:nvPr/>
          </p:nvSpPr>
          <p:spPr>
            <a:xfrm>
              <a:off x="0" y="0"/>
              <a:ext cx="827852" cy="827852"/>
            </a:xfrm>
            <a:custGeom>
              <a:avLst/>
              <a:gdLst/>
              <a:ahLst/>
              <a:cxnLst/>
              <a:rect l="l" t="t" r="r" b="b"/>
              <a:pathLst>
                <a:path w="827852" h="827852">
                  <a:moveTo>
                    <a:pt x="0" y="0"/>
                  </a:moveTo>
                  <a:lnTo>
                    <a:pt x="827852" y="0"/>
                  </a:lnTo>
                  <a:lnTo>
                    <a:pt x="827852" y="827852"/>
                  </a:lnTo>
                  <a:lnTo>
                    <a:pt x="0" y="827852"/>
                  </a:lnTo>
                  <a:close/>
                </a:path>
              </a:pathLst>
            </a:custGeom>
            <a:solidFill>
              <a:srgbClr val="2C92D5"/>
            </a:solidFill>
          </p:spPr>
          <p:txBody>
            <a:bodyPr/>
            <a:lstStyle/>
            <a:p>
              <a:endParaRPr lang="en-US"/>
            </a:p>
          </p:txBody>
        </p:sp>
        <p:sp>
          <p:nvSpPr>
            <p:cNvPr id="70" name="TextBox 28">
              <a:extLst>
                <a:ext uri="{FF2B5EF4-FFF2-40B4-BE49-F238E27FC236}">
                  <a16:creationId xmlns:a16="http://schemas.microsoft.com/office/drawing/2014/main" id="{53DDA92C-825F-9E6C-6ECD-5DE4C4E22470}"/>
                </a:ext>
              </a:extLst>
            </p:cNvPr>
            <p:cNvSpPr txBox="1"/>
            <p:nvPr/>
          </p:nvSpPr>
          <p:spPr>
            <a:xfrm>
              <a:off x="0" y="-123825"/>
              <a:ext cx="827852" cy="951677"/>
            </a:xfrm>
            <a:prstGeom prst="rect">
              <a:avLst/>
            </a:prstGeom>
          </p:spPr>
          <p:txBody>
            <a:bodyPr lIns="36492" tIns="36492" rIns="36492" bIns="36492" rtlCol="0" anchor="ctr"/>
            <a:lstStyle/>
            <a:p>
              <a:pPr algn="ctr">
                <a:lnSpc>
                  <a:spcPts val="8850"/>
                </a:lnSpc>
              </a:pPr>
              <a:r>
                <a:rPr lang="en-US" sz="6321" b="1">
                  <a:solidFill>
                    <a:srgbClr val="FFFFFF"/>
                  </a:solidFill>
                  <a:latin typeface="Aileron Ultra-Bold"/>
                  <a:ea typeface="Aileron Ultra-Bold"/>
                  <a:cs typeface="Aileron Ultra-Bold"/>
                  <a:sym typeface="Aileron Ultra-Bold"/>
                </a:rPr>
                <a:t>T</a:t>
              </a:r>
            </a:p>
          </p:txBody>
        </p:sp>
      </p:grpSp>
      <p:sp>
        <p:nvSpPr>
          <p:cNvPr id="71" name="Freeform 29">
            <a:extLst>
              <a:ext uri="{FF2B5EF4-FFF2-40B4-BE49-F238E27FC236}">
                <a16:creationId xmlns:a16="http://schemas.microsoft.com/office/drawing/2014/main" id="{93211C9C-B525-3D89-64EB-4196EDEF251F}"/>
              </a:ext>
            </a:extLst>
          </p:cNvPr>
          <p:cNvSpPr/>
          <p:nvPr/>
        </p:nvSpPr>
        <p:spPr>
          <a:xfrm rot="5400000">
            <a:off x="6984616" y="3508488"/>
            <a:ext cx="199886" cy="225951"/>
          </a:xfrm>
          <a:custGeom>
            <a:avLst/>
            <a:gdLst/>
            <a:ahLst/>
            <a:cxnLst/>
            <a:rect l="l" t="t" r="r" b="b"/>
            <a:pathLst>
              <a:path w="237201" h="266790">
                <a:moveTo>
                  <a:pt x="0" y="0"/>
                </a:moveTo>
                <a:lnTo>
                  <a:pt x="237201" y="0"/>
                </a:lnTo>
                <a:lnTo>
                  <a:pt x="237201" y="266790"/>
                </a:lnTo>
                <a:lnTo>
                  <a:pt x="0" y="26679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72" name="Group 30">
            <a:extLst>
              <a:ext uri="{FF2B5EF4-FFF2-40B4-BE49-F238E27FC236}">
                <a16:creationId xmlns:a16="http://schemas.microsoft.com/office/drawing/2014/main" id="{CB4E9FB6-7128-1E39-1398-523798BB55A2}"/>
              </a:ext>
            </a:extLst>
          </p:cNvPr>
          <p:cNvGrpSpPr/>
          <p:nvPr/>
        </p:nvGrpSpPr>
        <p:grpSpPr>
          <a:xfrm>
            <a:off x="2490558" y="1353938"/>
            <a:ext cx="2689651" cy="1428121"/>
            <a:chOff x="-8777" y="-28575"/>
            <a:chExt cx="4234384" cy="2259652"/>
          </a:xfrm>
        </p:grpSpPr>
        <p:sp>
          <p:nvSpPr>
            <p:cNvPr id="73" name="TextBox 31">
              <a:extLst>
                <a:ext uri="{FF2B5EF4-FFF2-40B4-BE49-F238E27FC236}">
                  <a16:creationId xmlns:a16="http://schemas.microsoft.com/office/drawing/2014/main" id="{D9368E33-B325-58BA-7D0C-7E8167AAD46C}"/>
                </a:ext>
              </a:extLst>
            </p:cNvPr>
            <p:cNvSpPr txBox="1"/>
            <p:nvPr/>
          </p:nvSpPr>
          <p:spPr>
            <a:xfrm>
              <a:off x="0" y="-28575"/>
              <a:ext cx="3855065" cy="416418"/>
            </a:xfrm>
            <a:prstGeom prst="rect">
              <a:avLst/>
            </a:prstGeom>
          </p:spPr>
          <p:txBody>
            <a:bodyPr lIns="0" tIns="0" rIns="0" bIns="0" rtlCol="0" anchor="t">
              <a:spAutoFit/>
            </a:bodyPr>
            <a:lstStyle/>
            <a:p>
              <a:pPr algn="just">
                <a:lnSpc>
                  <a:spcPts val="2511"/>
                </a:lnSpc>
              </a:pPr>
              <a:r>
                <a:rPr lang="en-US" sz="1931" b="1" spc="57">
                  <a:solidFill>
                    <a:srgbClr val="2C92D5"/>
                  </a:solidFill>
                  <a:latin typeface="Aileron Bold"/>
                  <a:ea typeface="Aileron Bold"/>
                  <a:cs typeface="Aileron Bold"/>
                  <a:sym typeface="Aileron Bold"/>
                </a:rPr>
                <a:t>STRENGTHS</a:t>
              </a:r>
            </a:p>
          </p:txBody>
        </p:sp>
        <p:sp>
          <p:nvSpPr>
            <p:cNvPr id="74" name="TextBox 32">
              <a:extLst>
                <a:ext uri="{FF2B5EF4-FFF2-40B4-BE49-F238E27FC236}">
                  <a16:creationId xmlns:a16="http://schemas.microsoft.com/office/drawing/2014/main" id="{BA34D502-0ADD-B7F2-4E7C-C8C67A47B113}"/>
                </a:ext>
              </a:extLst>
            </p:cNvPr>
            <p:cNvSpPr txBox="1"/>
            <p:nvPr/>
          </p:nvSpPr>
          <p:spPr>
            <a:xfrm>
              <a:off x="-8777" y="685420"/>
              <a:ext cx="4234384" cy="1545657"/>
            </a:xfrm>
            <a:prstGeom prst="rect">
              <a:avLst/>
            </a:prstGeom>
          </p:spPr>
          <p:txBody>
            <a:bodyPr wrap="square" lIns="0" tIns="0" rIns="0" bIns="0" rtlCol="0" anchor="t">
              <a:spAutoFit/>
            </a:bodyPr>
            <a:lstStyle/>
            <a:p>
              <a:pPr>
                <a:lnSpc>
                  <a:spcPct val="114999"/>
                </a:lnSpc>
              </a:pPr>
              <a:r>
                <a:rPr lang="en-IN" sz="1400">
                  <a:solidFill>
                    <a:srgbClr val="000000"/>
                  </a:solidFill>
                  <a:effectLst/>
                  <a:latin typeface="PMingLiU"/>
                  <a:ea typeface="PMingLiU"/>
                  <a:cs typeface="Segoe UI Emoji" panose="020B0502040204020203" pitchFamily="34" charset="0"/>
                </a:rPr>
                <a:t>✅</a:t>
              </a:r>
              <a:r>
                <a:rPr lang="en-IN" sz="1400">
                  <a:solidFill>
                    <a:srgbClr val="000000"/>
                  </a:solidFill>
                  <a:effectLst/>
                  <a:latin typeface="Aptos"/>
                  <a:ea typeface="PMingLiU"/>
                  <a:cs typeface="Arial"/>
                </a:rPr>
                <a:t> </a:t>
              </a:r>
              <a:r>
                <a:rPr lang="en-IN" sz="1400">
                  <a:solidFill>
                    <a:srgbClr val="000000"/>
                  </a:solidFill>
                  <a:latin typeface="Aptos"/>
                  <a:ea typeface="PMingLiU"/>
                  <a:cs typeface="Arial"/>
                </a:rPr>
                <a:t>Predictive Power</a:t>
              </a:r>
              <a:endParaRPr lang="en-US" altLang="zh-TW"/>
            </a:p>
            <a:p>
              <a:pPr>
                <a:lnSpc>
                  <a:spcPct val="114999"/>
                </a:lnSpc>
              </a:pPr>
              <a:r>
                <a:rPr lang="en-IN" sz="1400">
                  <a:solidFill>
                    <a:srgbClr val="000000"/>
                  </a:solidFill>
                  <a:effectLst/>
                  <a:latin typeface="PMingLiU"/>
                  <a:ea typeface="PMingLiU"/>
                  <a:cs typeface="Segoe UI Emoji" panose="020B0502040204020203" pitchFamily="34" charset="0"/>
                </a:rPr>
                <a:t>✅</a:t>
              </a:r>
              <a:r>
                <a:rPr lang="en-IN" sz="1400">
                  <a:solidFill>
                    <a:srgbClr val="000000"/>
                  </a:solidFill>
                  <a:effectLst/>
                  <a:latin typeface="Aptos"/>
                  <a:ea typeface="PMingLiU"/>
                  <a:cs typeface="Arial"/>
                </a:rPr>
                <a:t> </a:t>
              </a:r>
              <a:r>
                <a:rPr lang="en-IN" sz="1400">
                  <a:solidFill>
                    <a:srgbClr val="000000"/>
                  </a:solidFill>
                  <a:latin typeface="Aptos"/>
                  <a:ea typeface="PMingLiU"/>
                  <a:cs typeface="Arial"/>
                </a:rPr>
                <a:t>Proactive Decision-Making </a:t>
              </a:r>
              <a:endParaRPr lang="en-US"/>
            </a:p>
            <a:p>
              <a:pPr>
                <a:lnSpc>
                  <a:spcPct val="114999"/>
                </a:lnSpc>
              </a:pPr>
              <a:r>
                <a:rPr lang="en-IN" sz="1400">
                  <a:solidFill>
                    <a:srgbClr val="000000"/>
                  </a:solidFill>
                  <a:effectLst/>
                  <a:latin typeface="PMingLiU"/>
                  <a:ea typeface="PMingLiU"/>
                  <a:cs typeface="Segoe UI Emoji" panose="020B0502040204020203" pitchFamily="34" charset="0"/>
                </a:rPr>
                <a:t>✅</a:t>
              </a:r>
              <a:r>
                <a:rPr lang="en-IN" sz="1400">
                  <a:solidFill>
                    <a:srgbClr val="000000"/>
                  </a:solidFill>
                  <a:effectLst/>
                  <a:latin typeface="Aptos"/>
                  <a:ea typeface="PMingLiU"/>
                  <a:cs typeface="Arial"/>
                </a:rPr>
                <a:t> </a:t>
              </a:r>
              <a:r>
                <a:rPr lang="en-IN" sz="1400">
                  <a:solidFill>
                    <a:srgbClr val="000000"/>
                  </a:solidFill>
                  <a:latin typeface="Aptos"/>
                  <a:ea typeface="PMingLiU"/>
                  <a:cs typeface="Arial"/>
                </a:rPr>
                <a:t>Useful for Policy &amp; Strategy </a:t>
              </a:r>
              <a:endParaRPr lang="en-US"/>
            </a:p>
            <a:p>
              <a:pPr>
                <a:lnSpc>
                  <a:spcPct val="114999"/>
                </a:lnSpc>
              </a:pPr>
              <a:r>
                <a:rPr lang="en-IN" sz="1400">
                  <a:solidFill>
                    <a:srgbClr val="000000"/>
                  </a:solidFill>
                  <a:effectLst/>
                  <a:latin typeface="PMingLiU"/>
                  <a:ea typeface="PMingLiU"/>
                  <a:cs typeface="Segoe UI Emoji" panose="020B0502040204020203" pitchFamily="34" charset="0"/>
                </a:rPr>
                <a:t>✅</a:t>
              </a:r>
              <a:r>
                <a:rPr lang="en-IN" sz="1400">
                  <a:solidFill>
                    <a:srgbClr val="000000"/>
                  </a:solidFill>
                  <a:effectLst/>
                  <a:latin typeface="Aptos"/>
                  <a:ea typeface="PMingLiU"/>
                  <a:cs typeface="Arial"/>
                </a:rPr>
                <a:t> Helps </a:t>
              </a:r>
              <a:r>
                <a:rPr lang="en-IN" sz="1400">
                  <a:solidFill>
                    <a:srgbClr val="000000"/>
                  </a:solidFill>
                  <a:latin typeface="Aptos"/>
                  <a:ea typeface="PMingLiU"/>
                  <a:cs typeface="Arial"/>
                </a:rPr>
                <a:t>Investors &amp; Businesses</a:t>
              </a:r>
              <a:r>
                <a:rPr lang="en-IN" sz="1400">
                  <a:latin typeface="Aptos"/>
                  <a:ea typeface="PMingLiU"/>
                  <a:cs typeface="Arial"/>
                </a:rPr>
                <a:t> </a:t>
              </a:r>
              <a:endParaRPr lang="en-IN"/>
            </a:p>
          </p:txBody>
        </p:sp>
      </p:grpSp>
      <p:grpSp>
        <p:nvGrpSpPr>
          <p:cNvPr id="75" name="Group 33">
            <a:extLst>
              <a:ext uri="{FF2B5EF4-FFF2-40B4-BE49-F238E27FC236}">
                <a16:creationId xmlns:a16="http://schemas.microsoft.com/office/drawing/2014/main" id="{2E22A989-642B-690D-ECC5-1C3534DBDDAF}"/>
              </a:ext>
            </a:extLst>
          </p:cNvPr>
          <p:cNvGrpSpPr/>
          <p:nvPr/>
        </p:nvGrpSpPr>
        <p:grpSpPr>
          <a:xfrm>
            <a:off x="6959531" y="1340342"/>
            <a:ext cx="2959360" cy="1410513"/>
            <a:chOff x="-1295474" y="306661"/>
            <a:chExt cx="4658994" cy="2231792"/>
          </a:xfrm>
        </p:grpSpPr>
        <p:sp>
          <p:nvSpPr>
            <p:cNvPr id="76" name="TextBox 34">
              <a:extLst>
                <a:ext uri="{FF2B5EF4-FFF2-40B4-BE49-F238E27FC236}">
                  <a16:creationId xmlns:a16="http://schemas.microsoft.com/office/drawing/2014/main" id="{58B6D12F-69FC-E8CA-FB38-8EABE707AEF2}"/>
                </a:ext>
              </a:extLst>
            </p:cNvPr>
            <p:cNvSpPr txBox="1"/>
            <p:nvPr/>
          </p:nvSpPr>
          <p:spPr>
            <a:xfrm>
              <a:off x="-491545" y="306661"/>
              <a:ext cx="3855065" cy="416418"/>
            </a:xfrm>
            <a:prstGeom prst="rect">
              <a:avLst/>
            </a:prstGeom>
          </p:spPr>
          <p:txBody>
            <a:bodyPr lIns="0" tIns="0" rIns="0" bIns="0" rtlCol="0" anchor="t">
              <a:spAutoFit/>
            </a:bodyPr>
            <a:lstStyle/>
            <a:p>
              <a:pPr algn="r">
                <a:lnSpc>
                  <a:spcPts val="2511"/>
                </a:lnSpc>
              </a:pPr>
              <a:r>
                <a:rPr lang="en-US" sz="1931" b="1" spc="57">
                  <a:solidFill>
                    <a:srgbClr val="2C92D5"/>
                  </a:solidFill>
                  <a:latin typeface="Aileron Bold"/>
                  <a:ea typeface="Aileron Bold"/>
                  <a:cs typeface="Aileron Bold"/>
                  <a:sym typeface="Aileron Bold"/>
                </a:rPr>
                <a:t>WEAKNESSES</a:t>
              </a:r>
            </a:p>
          </p:txBody>
        </p:sp>
        <p:sp>
          <p:nvSpPr>
            <p:cNvPr id="77" name="TextBox 35">
              <a:extLst>
                <a:ext uri="{FF2B5EF4-FFF2-40B4-BE49-F238E27FC236}">
                  <a16:creationId xmlns:a16="http://schemas.microsoft.com/office/drawing/2014/main" id="{6967701F-2060-43E6-B78D-9F5F2CE31AFE}"/>
                </a:ext>
              </a:extLst>
            </p:cNvPr>
            <p:cNvSpPr txBox="1"/>
            <p:nvPr/>
          </p:nvSpPr>
          <p:spPr>
            <a:xfrm>
              <a:off x="-1295474" y="987826"/>
              <a:ext cx="4640020" cy="1550627"/>
            </a:xfrm>
            <a:prstGeom prst="rect">
              <a:avLst/>
            </a:prstGeom>
          </p:spPr>
          <p:txBody>
            <a:bodyPr wrap="square" lIns="0" tIns="0" rIns="0" bIns="0" rtlCol="0" anchor="t">
              <a:spAutoFit/>
            </a:bodyPr>
            <a:lstStyle/>
            <a:p>
              <a:pPr lvl="0" algn="r">
                <a:lnSpc>
                  <a:spcPct val="115000"/>
                </a:lnSpc>
              </a:pPr>
              <a:r>
                <a:rPr lang="en-IN" sz="1400">
                  <a:effectLst/>
                  <a:latin typeface="Aptos" panose="020B0004020202020204" pitchFamily="34" charset="0"/>
                  <a:ea typeface="PMingLiU" panose="02020500000000000000" pitchFamily="18" charset="-120"/>
                  <a:cs typeface="Arial" panose="020B0604020202020204" pitchFamily="34" charset="0"/>
                </a:rPr>
                <a:t>False Signals </a:t>
              </a:r>
              <a:r>
                <a:rPr lang="en-IN" altLang="zh-TW" sz="1400">
                  <a:effectLst/>
                  <a:latin typeface="Segoe UI Emoji" panose="020B0502040204020203" pitchFamily="34" charset="0"/>
                  <a:ea typeface="PMingLiU" panose="02020500000000000000" pitchFamily="18" charset="-120"/>
                  <a:cs typeface="Segoe UI Emoji" panose="020B0502040204020203" pitchFamily="34" charset="0"/>
                </a:rPr>
                <a:t>❌</a:t>
              </a:r>
              <a:endParaRPr lang="en-IN" sz="1400">
                <a:effectLst/>
                <a:latin typeface="Aptos" panose="020B0004020202020204" pitchFamily="34" charset="0"/>
                <a:ea typeface="PMingLiU" panose="02020500000000000000" pitchFamily="18" charset="-120"/>
                <a:cs typeface="Arial" panose="020B0604020202020204" pitchFamily="34" charset="0"/>
              </a:endParaRPr>
            </a:p>
            <a:p>
              <a:pPr lvl="0" algn="r">
                <a:lnSpc>
                  <a:spcPct val="115000"/>
                </a:lnSpc>
              </a:pPr>
              <a:r>
                <a:rPr lang="en-IN" sz="1400">
                  <a:effectLst/>
                  <a:latin typeface="Aptos" panose="020B0004020202020204" pitchFamily="34" charset="0"/>
                  <a:ea typeface="PMingLiU" panose="02020500000000000000" pitchFamily="18" charset="-120"/>
                  <a:cs typeface="Arial" panose="020B0604020202020204" pitchFamily="34" charset="0"/>
                </a:rPr>
                <a:t>Short-Term Volatility </a:t>
              </a:r>
              <a:r>
                <a:rPr lang="en-IN" altLang="zh-TW" sz="1400">
                  <a:effectLst/>
                  <a:latin typeface="Segoe UI Emoji" panose="020B0502040204020203" pitchFamily="34" charset="0"/>
                  <a:ea typeface="PMingLiU" panose="02020500000000000000" pitchFamily="18" charset="-120"/>
                  <a:cs typeface="Segoe UI Emoji" panose="020B0502040204020203" pitchFamily="34" charset="0"/>
                </a:rPr>
                <a:t>❌</a:t>
              </a:r>
              <a:endParaRPr lang="en-IN" sz="1400">
                <a:effectLst/>
                <a:latin typeface="Aptos" panose="020B0004020202020204" pitchFamily="34" charset="0"/>
                <a:ea typeface="PMingLiU" panose="02020500000000000000" pitchFamily="18" charset="-120"/>
                <a:cs typeface="Arial" panose="020B0604020202020204" pitchFamily="34" charset="0"/>
              </a:endParaRPr>
            </a:p>
            <a:p>
              <a:pPr lvl="0" algn="r">
                <a:lnSpc>
                  <a:spcPct val="115000"/>
                </a:lnSpc>
              </a:pPr>
              <a:r>
                <a:rPr lang="en-IN" sz="1400">
                  <a:effectLst/>
                  <a:latin typeface="Aptos" panose="020B0004020202020204" pitchFamily="34" charset="0"/>
                  <a:ea typeface="PMingLiU" panose="02020500000000000000" pitchFamily="18" charset="-120"/>
                  <a:cs typeface="Arial" panose="020B0604020202020204" pitchFamily="34" charset="0"/>
                </a:rPr>
                <a:t>Doesn’t Guarantee Accuracy</a:t>
              </a:r>
              <a:r>
                <a:rPr lang="zh-TW" altLang="en-US" sz="1400">
                  <a:effectLst/>
                  <a:latin typeface="Aptos" panose="020B0004020202020204" pitchFamily="34" charset="0"/>
                  <a:ea typeface="PMingLiU" panose="02020500000000000000" pitchFamily="18" charset="-120"/>
                  <a:cs typeface="Arial" panose="020B0604020202020204" pitchFamily="34" charset="0"/>
                </a:rPr>
                <a:t> </a:t>
              </a:r>
              <a:r>
                <a:rPr lang="en-IN" altLang="zh-TW" sz="1400">
                  <a:effectLst/>
                  <a:latin typeface="Segoe UI Emoji" panose="020B0502040204020203" pitchFamily="34" charset="0"/>
                  <a:ea typeface="PMingLiU" panose="02020500000000000000" pitchFamily="18" charset="-120"/>
                  <a:cs typeface="Segoe UI Emoji" panose="020B0502040204020203" pitchFamily="34" charset="0"/>
                </a:rPr>
                <a:t>❌</a:t>
              </a:r>
              <a:endParaRPr lang="en-IN" sz="1400">
                <a:effectLst/>
                <a:latin typeface="Aptos" panose="020B0004020202020204" pitchFamily="34" charset="0"/>
                <a:ea typeface="PMingLiU" panose="02020500000000000000" pitchFamily="18" charset="-120"/>
                <a:cs typeface="Arial" panose="020B0604020202020204" pitchFamily="34" charset="0"/>
              </a:endParaRPr>
            </a:p>
            <a:p>
              <a:pPr lvl="0" algn="r">
                <a:lnSpc>
                  <a:spcPct val="115000"/>
                </a:lnSpc>
              </a:pPr>
              <a:r>
                <a:rPr lang="en-IN" sz="1400">
                  <a:effectLst/>
                  <a:latin typeface="Aptos" panose="020B0004020202020204" pitchFamily="34" charset="0"/>
                  <a:ea typeface="PMingLiU" panose="02020500000000000000" pitchFamily="18" charset="-120"/>
                  <a:cs typeface="Arial" panose="020B0604020202020204" pitchFamily="34" charset="0"/>
                </a:rPr>
                <a:t>Varies by Industry &amp; Economy </a:t>
              </a:r>
              <a:r>
                <a:rPr lang="en-IN" altLang="zh-TW" sz="1400">
                  <a:effectLst/>
                  <a:latin typeface="Segoe UI Emoji" panose="020B0502040204020203" pitchFamily="34" charset="0"/>
                  <a:ea typeface="PMingLiU" panose="02020500000000000000" pitchFamily="18" charset="-120"/>
                  <a:cs typeface="Segoe UI Emoji" panose="020B0502040204020203" pitchFamily="34" charset="0"/>
                </a:rPr>
                <a:t>❌</a:t>
              </a:r>
              <a:endParaRPr lang="en-IN" sz="1400">
                <a:effectLst/>
                <a:latin typeface="Aptos" panose="020B0004020202020204" pitchFamily="34" charset="0"/>
                <a:ea typeface="PMingLiU" panose="02020500000000000000" pitchFamily="18" charset="-120"/>
                <a:cs typeface="Arial" panose="020B0604020202020204" pitchFamily="34" charset="0"/>
              </a:endParaRPr>
            </a:p>
          </p:txBody>
        </p:sp>
      </p:grpSp>
      <p:grpSp>
        <p:nvGrpSpPr>
          <p:cNvPr id="78" name="Group 36">
            <a:extLst>
              <a:ext uri="{FF2B5EF4-FFF2-40B4-BE49-F238E27FC236}">
                <a16:creationId xmlns:a16="http://schemas.microsoft.com/office/drawing/2014/main" id="{D4017501-C9F6-FE59-5720-47E54FBF58A6}"/>
              </a:ext>
            </a:extLst>
          </p:cNvPr>
          <p:cNvGrpSpPr/>
          <p:nvPr/>
        </p:nvGrpSpPr>
        <p:grpSpPr>
          <a:xfrm>
            <a:off x="2613129" y="4050834"/>
            <a:ext cx="2980098" cy="1393704"/>
            <a:chOff x="-7375" y="-1069569"/>
            <a:chExt cx="4691643" cy="2205191"/>
          </a:xfrm>
        </p:grpSpPr>
        <p:sp>
          <p:nvSpPr>
            <p:cNvPr id="79" name="TextBox 37">
              <a:extLst>
                <a:ext uri="{FF2B5EF4-FFF2-40B4-BE49-F238E27FC236}">
                  <a16:creationId xmlns:a16="http://schemas.microsoft.com/office/drawing/2014/main" id="{2A87C8DD-7AF2-0FC9-9375-4049C357D6CE}"/>
                </a:ext>
              </a:extLst>
            </p:cNvPr>
            <p:cNvSpPr txBox="1"/>
            <p:nvPr/>
          </p:nvSpPr>
          <p:spPr>
            <a:xfrm>
              <a:off x="0" y="-1069569"/>
              <a:ext cx="3855065" cy="416417"/>
            </a:xfrm>
            <a:prstGeom prst="rect">
              <a:avLst/>
            </a:prstGeom>
          </p:spPr>
          <p:txBody>
            <a:bodyPr lIns="0" tIns="0" rIns="0" bIns="0" rtlCol="0" anchor="t">
              <a:spAutoFit/>
            </a:bodyPr>
            <a:lstStyle/>
            <a:p>
              <a:pPr algn="l">
                <a:lnSpc>
                  <a:spcPts val="2511"/>
                </a:lnSpc>
              </a:pPr>
              <a:r>
                <a:rPr lang="en-US" sz="1931" b="1" spc="57">
                  <a:solidFill>
                    <a:srgbClr val="2C92D5"/>
                  </a:solidFill>
                  <a:latin typeface="Aileron Bold"/>
                  <a:ea typeface="Aileron Bold"/>
                  <a:cs typeface="Aileron Bold"/>
                  <a:sym typeface="Aileron Bold"/>
                </a:rPr>
                <a:t>OPPORTUNITIES</a:t>
              </a:r>
            </a:p>
          </p:txBody>
        </p:sp>
        <p:sp>
          <p:nvSpPr>
            <p:cNvPr id="80" name="TextBox 38">
              <a:extLst>
                <a:ext uri="{FF2B5EF4-FFF2-40B4-BE49-F238E27FC236}">
                  <a16:creationId xmlns:a16="http://schemas.microsoft.com/office/drawing/2014/main" id="{6801CF52-3240-A68E-9ADA-EECE867B3710}"/>
                </a:ext>
              </a:extLst>
            </p:cNvPr>
            <p:cNvSpPr txBox="1"/>
            <p:nvPr/>
          </p:nvSpPr>
          <p:spPr>
            <a:xfrm>
              <a:off x="-7375" y="-415004"/>
              <a:ext cx="4691643" cy="1550626"/>
            </a:xfrm>
            <a:prstGeom prst="rect">
              <a:avLst/>
            </a:prstGeom>
          </p:spPr>
          <p:txBody>
            <a:bodyPr wrap="square" lIns="0" tIns="0" rIns="0" bIns="0" rtlCol="0" anchor="t">
              <a:spAutoFit/>
            </a:bodyPr>
            <a:lstStyle/>
            <a:p>
              <a:pPr lvl="0">
                <a:lnSpc>
                  <a:spcPct val="115000"/>
                </a:lnSpc>
              </a:pPr>
              <a:r>
                <a:rPr lang="en-IN" sz="1400">
                  <a:effectLst/>
                  <a:latin typeface="Segoe UI Emoji" panose="020B0502040204020203" pitchFamily="34" charset="0"/>
                  <a:ea typeface="PMingLiU" panose="02020500000000000000" pitchFamily="18" charset="-120"/>
                  <a:cs typeface="Segoe UI Emoji" panose="020B0502040204020203" pitchFamily="34" charset="0"/>
                </a:rPr>
                <a:t>🔹</a:t>
              </a:r>
              <a:r>
                <a:rPr lang="en-IN" sz="1400">
                  <a:effectLst/>
                  <a:latin typeface="Aptos" panose="020B0004020202020204" pitchFamily="34" charset="0"/>
                  <a:ea typeface="PMingLiU" panose="02020500000000000000" pitchFamily="18" charset="-120"/>
                  <a:cs typeface="Arial" panose="020B0604020202020204" pitchFamily="34" charset="0"/>
                </a:rPr>
                <a:t> Technology &amp; AI Improvements </a:t>
              </a:r>
              <a:endParaRPr lang="en-IN" sz="1400">
                <a:latin typeface="Segoe UI Emoji" panose="020B0502040204020203" pitchFamily="34" charset="0"/>
                <a:ea typeface="PMingLiU" panose="02020500000000000000" pitchFamily="18" charset="-120"/>
                <a:cs typeface="Arial" panose="020B0604020202020204" pitchFamily="34" charset="0"/>
              </a:endParaRPr>
            </a:p>
            <a:p>
              <a:pPr lvl="0">
                <a:lnSpc>
                  <a:spcPct val="115000"/>
                </a:lnSpc>
              </a:pPr>
              <a:r>
                <a:rPr lang="en-IN" sz="1400">
                  <a:effectLst/>
                  <a:latin typeface="Segoe UI Emoji" panose="020B0502040204020203" pitchFamily="34" charset="0"/>
                  <a:ea typeface="PMingLiU" panose="02020500000000000000" pitchFamily="18" charset="-120"/>
                  <a:cs typeface="Segoe UI Emoji" panose="020B0502040204020203" pitchFamily="34" charset="0"/>
                </a:rPr>
                <a:t>🔹</a:t>
              </a:r>
              <a:r>
                <a:rPr lang="en-IN" sz="1400">
                  <a:effectLst/>
                  <a:latin typeface="Aptos" panose="020B0004020202020204" pitchFamily="34" charset="0"/>
                  <a:ea typeface="PMingLiU" panose="02020500000000000000" pitchFamily="18" charset="-120"/>
                  <a:cs typeface="Arial" panose="020B0604020202020204" pitchFamily="34" charset="0"/>
                </a:rPr>
                <a:t> Globalization &amp; Market Insights</a:t>
              </a:r>
              <a:endParaRPr lang="en-IN" sz="1400">
                <a:latin typeface="Aptos" panose="020B0004020202020204" pitchFamily="34" charset="0"/>
                <a:ea typeface="PMingLiU" panose="02020500000000000000" pitchFamily="18" charset="-120"/>
                <a:cs typeface="Arial" panose="020B0604020202020204" pitchFamily="34" charset="0"/>
              </a:endParaRPr>
            </a:p>
            <a:p>
              <a:pPr lvl="0">
                <a:lnSpc>
                  <a:spcPct val="115000"/>
                </a:lnSpc>
              </a:pPr>
              <a:r>
                <a:rPr lang="en-IN" sz="1400">
                  <a:effectLst/>
                  <a:latin typeface="Segoe UI Emoji" panose="020B0502040204020203" pitchFamily="34" charset="0"/>
                  <a:ea typeface="PMingLiU" panose="02020500000000000000" pitchFamily="18" charset="-120"/>
                  <a:cs typeface="Segoe UI Emoji" panose="020B0502040204020203" pitchFamily="34" charset="0"/>
                </a:rPr>
                <a:t>🔹</a:t>
              </a:r>
              <a:r>
                <a:rPr lang="en-IN" sz="1400">
                  <a:effectLst/>
                  <a:latin typeface="Aptos" panose="020B0004020202020204" pitchFamily="34" charset="0"/>
                  <a:ea typeface="PMingLiU" panose="02020500000000000000" pitchFamily="18" charset="-120"/>
                  <a:cs typeface="Arial" panose="020B0604020202020204" pitchFamily="34" charset="0"/>
                </a:rPr>
                <a:t> Better Business Adaptability </a:t>
              </a:r>
            </a:p>
            <a:p>
              <a:pPr lvl="0">
                <a:lnSpc>
                  <a:spcPct val="115000"/>
                </a:lnSpc>
              </a:pPr>
              <a:r>
                <a:rPr lang="en-IN" sz="1400">
                  <a:effectLst/>
                  <a:latin typeface="Segoe UI Emoji" panose="020B0502040204020203" pitchFamily="34" charset="0"/>
                  <a:ea typeface="PMingLiU" panose="02020500000000000000" pitchFamily="18" charset="-120"/>
                  <a:cs typeface="Segoe UI Emoji" panose="020B0502040204020203" pitchFamily="34" charset="0"/>
                </a:rPr>
                <a:t>🔹</a:t>
              </a:r>
              <a:r>
                <a:rPr lang="en-IN" sz="1400">
                  <a:effectLst/>
                  <a:latin typeface="Aptos" panose="020B0004020202020204" pitchFamily="34" charset="0"/>
                  <a:ea typeface="PMingLiU" panose="02020500000000000000" pitchFamily="18" charset="-120"/>
                  <a:cs typeface="Arial" panose="020B0604020202020204" pitchFamily="34" charset="0"/>
                </a:rPr>
                <a:t> Integration with Lagging Indicators </a:t>
              </a:r>
              <a:endParaRPr lang="en-IN" sz="1400" kern="100">
                <a:effectLst/>
                <a:latin typeface="Aptos" panose="020B0004020202020204" pitchFamily="34" charset="0"/>
                <a:ea typeface="PMingLiU" panose="02020500000000000000" pitchFamily="18" charset="-120"/>
                <a:cs typeface="Arial" panose="020B0604020202020204" pitchFamily="34" charset="0"/>
              </a:endParaRPr>
            </a:p>
          </p:txBody>
        </p:sp>
      </p:grpSp>
      <p:grpSp>
        <p:nvGrpSpPr>
          <p:cNvPr id="81" name="Group 39">
            <a:extLst>
              <a:ext uri="{FF2B5EF4-FFF2-40B4-BE49-F238E27FC236}">
                <a16:creationId xmlns:a16="http://schemas.microsoft.com/office/drawing/2014/main" id="{CC7F53CD-BEC0-A58D-069D-5F579EC2012E}"/>
              </a:ext>
            </a:extLst>
          </p:cNvPr>
          <p:cNvGrpSpPr/>
          <p:nvPr/>
        </p:nvGrpSpPr>
        <p:grpSpPr>
          <a:xfrm>
            <a:off x="6968239" y="4050834"/>
            <a:ext cx="2869246" cy="1393705"/>
            <a:chOff x="-1276504" y="-1016642"/>
            <a:chExt cx="4517120" cy="2205197"/>
          </a:xfrm>
        </p:grpSpPr>
        <p:sp>
          <p:nvSpPr>
            <p:cNvPr id="82" name="TextBox 40">
              <a:extLst>
                <a:ext uri="{FF2B5EF4-FFF2-40B4-BE49-F238E27FC236}">
                  <a16:creationId xmlns:a16="http://schemas.microsoft.com/office/drawing/2014/main" id="{DA3DFA5B-5AA8-9252-697A-BF3D05FA1E40}"/>
                </a:ext>
              </a:extLst>
            </p:cNvPr>
            <p:cNvSpPr txBox="1"/>
            <p:nvPr/>
          </p:nvSpPr>
          <p:spPr>
            <a:xfrm>
              <a:off x="-614448" y="-1016642"/>
              <a:ext cx="3855059" cy="416418"/>
            </a:xfrm>
            <a:prstGeom prst="rect">
              <a:avLst/>
            </a:prstGeom>
          </p:spPr>
          <p:txBody>
            <a:bodyPr lIns="0" tIns="0" rIns="0" bIns="0" rtlCol="0" anchor="t">
              <a:spAutoFit/>
            </a:bodyPr>
            <a:lstStyle/>
            <a:p>
              <a:pPr algn="r">
                <a:lnSpc>
                  <a:spcPts val="2511"/>
                </a:lnSpc>
              </a:pPr>
              <a:r>
                <a:rPr lang="en-US" sz="1931" b="1" spc="57">
                  <a:solidFill>
                    <a:srgbClr val="2C92D5"/>
                  </a:solidFill>
                  <a:latin typeface="Aileron Bold"/>
                  <a:ea typeface="Aileron Bold"/>
                  <a:cs typeface="Aileron Bold"/>
                  <a:sym typeface="Aileron Bold"/>
                </a:rPr>
                <a:t>THREATS</a:t>
              </a:r>
            </a:p>
          </p:txBody>
        </p:sp>
        <p:sp>
          <p:nvSpPr>
            <p:cNvPr id="83" name="TextBox 41">
              <a:extLst>
                <a:ext uri="{FF2B5EF4-FFF2-40B4-BE49-F238E27FC236}">
                  <a16:creationId xmlns:a16="http://schemas.microsoft.com/office/drawing/2014/main" id="{A42D62F2-F349-7F18-9545-10ECB648ECC4}"/>
                </a:ext>
              </a:extLst>
            </p:cNvPr>
            <p:cNvSpPr txBox="1"/>
            <p:nvPr/>
          </p:nvSpPr>
          <p:spPr>
            <a:xfrm>
              <a:off x="-1276504" y="-362075"/>
              <a:ext cx="4517120" cy="1550630"/>
            </a:xfrm>
            <a:prstGeom prst="rect">
              <a:avLst/>
            </a:prstGeom>
          </p:spPr>
          <p:txBody>
            <a:bodyPr wrap="square" lIns="0" tIns="0" rIns="0" bIns="0" rtlCol="0" anchor="t">
              <a:spAutoFit/>
            </a:bodyPr>
            <a:lstStyle/>
            <a:p>
              <a:pPr lvl="0" algn="r">
                <a:lnSpc>
                  <a:spcPct val="115000"/>
                </a:lnSpc>
              </a:pPr>
              <a:r>
                <a:rPr lang="en-IN" sz="1400">
                  <a:effectLst/>
                  <a:latin typeface="Aptos" panose="020B0004020202020204" pitchFamily="34" charset="0"/>
                  <a:ea typeface="PMingLiU" panose="02020500000000000000" pitchFamily="18" charset="-120"/>
                  <a:cs typeface="Arial" panose="020B0604020202020204" pitchFamily="34" charset="0"/>
                </a:rPr>
                <a:t>Unexpected Economic Shocks</a:t>
              </a:r>
              <a:r>
                <a:rPr lang="zh-TW" altLang="en-US" sz="1400">
                  <a:effectLst/>
                  <a:latin typeface="Aptos" panose="020B0004020202020204" pitchFamily="34" charset="0"/>
                  <a:ea typeface="PMingLiU" panose="02020500000000000000" pitchFamily="18" charset="-120"/>
                  <a:cs typeface="Arial" panose="020B0604020202020204" pitchFamily="34" charset="0"/>
                </a:rPr>
                <a:t> </a:t>
              </a:r>
              <a:r>
                <a:rPr lang="en-IN" altLang="zh-TW" sz="1400">
                  <a:effectLst/>
                  <a:latin typeface="Segoe UI Emoji" panose="020B0502040204020203" pitchFamily="34" charset="0"/>
                  <a:ea typeface="PMingLiU" panose="02020500000000000000" pitchFamily="18" charset="-120"/>
                  <a:cs typeface="Segoe UI Emoji" panose="020B0502040204020203" pitchFamily="34" charset="0"/>
                </a:rPr>
                <a:t>⚠️</a:t>
              </a:r>
              <a:endParaRPr lang="en-IN" sz="1400">
                <a:latin typeface="Aptos" panose="020B0004020202020204" pitchFamily="34" charset="0"/>
                <a:ea typeface="PMingLiU" panose="02020500000000000000" pitchFamily="18" charset="-120"/>
                <a:cs typeface="Arial" panose="020B0604020202020204" pitchFamily="34" charset="0"/>
              </a:endParaRPr>
            </a:p>
            <a:p>
              <a:pPr lvl="0" algn="r">
                <a:lnSpc>
                  <a:spcPct val="115000"/>
                </a:lnSpc>
              </a:pPr>
              <a:r>
                <a:rPr lang="en-IN" sz="1400">
                  <a:effectLst/>
                  <a:latin typeface="Aptos" panose="020B0004020202020204" pitchFamily="34" charset="0"/>
                  <a:ea typeface="PMingLiU" panose="02020500000000000000" pitchFamily="18" charset="-120"/>
                  <a:cs typeface="Arial" panose="020B0604020202020204" pitchFamily="34" charset="0"/>
                </a:rPr>
                <a:t>Policy &amp; Government Interventions </a:t>
              </a:r>
              <a:r>
                <a:rPr lang="en-IN" altLang="zh-TW" sz="1400">
                  <a:effectLst/>
                  <a:latin typeface="Segoe UI Emoji" panose="020B0502040204020203" pitchFamily="34" charset="0"/>
                  <a:ea typeface="PMingLiU" panose="02020500000000000000" pitchFamily="18" charset="-120"/>
                  <a:cs typeface="Segoe UI Emoji" panose="020B0502040204020203" pitchFamily="34" charset="0"/>
                </a:rPr>
                <a:t>⚠️</a:t>
              </a:r>
              <a:endParaRPr lang="en-IN" sz="1400">
                <a:effectLst/>
                <a:latin typeface="Aptos" panose="020B0004020202020204" pitchFamily="34" charset="0"/>
                <a:ea typeface="PMingLiU" panose="02020500000000000000" pitchFamily="18" charset="-120"/>
                <a:cs typeface="Arial" panose="020B0604020202020204" pitchFamily="34" charset="0"/>
              </a:endParaRPr>
            </a:p>
            <a:p>
              <a:pPr lvl="0" algn="r">
                <a:lnSpc>
                  <a:spcPct val="115000"/>
                </a:lnSpc>
              </a:pPr>
              <a:r>
                <a:rPr lang="en-IN" sz="1400">
                  <a:effectLst/>
                  <a:latin typeface="Aptos" panose="020B0004020202020204" pitchFamily="34" charset="0"/>
                  <a:ea typeface="PMingLiU" panose="02020500000000000000" pitchFamily="18" charset="-120"/>
                  <a:cs typeface="Arial" panose="020B0604020202020204" pitchFamily="34" charset="0"/>
                </a:rPr>
                <a:t>Data Manipulation Risks </a:t>
              </a:r>
              <a:r>
                <a:rPr lang="en-IN" altLang="zh-TW" sz="1400">
                  <a:effectLst/>
                  <a:latin typeface="Segoe UI Emoji" panose="020B0502040204020203" pitchFamily="34" charset="0"/>
                  <a:ea typeface="PMingLiU" panose="02020500000000000000" pitchFamily="18" charset="-120"/>
                  <a:cs typeface="Segoe UI Emoji" panose="020B0502040204020203" pitchFamily="34" charset="0"/>
                </a:rPr>
                <a:t>⚠️</a:t>
              </a:r>
              <a:endParaRPr lang="en-IN" sz="1400">
                <a:effectLst/>
                <a:latin typeface="Aptos" panose="020B0004020202020204" pitchFamily="34" charset="0"/>
                <a:ea typeface="PMingLiU" panose="02020500000000000000" pitchFamily="18" charset="-120"/>
                <a:cs typeface="Arial" panose="020B0604020202020204" pitchFamily="34" charset="0"/>
              </a:endParaRPr>
            </a:p>
            <a:p>
              <a:pPr lvl="0" algn="r">
                <a:lnSpc>
                  <a:spcPct val="115000"/>
                </a:lnSpc>
              </a:pPr>
              <a:r>
                <a:rPr lang="en-IN" sz="1400">
                  <a:effectLst/>
                  <a:latin typeface="Aptos" panose="020B0004020202020204" pitchFamily="34" charset="0"/>
                  <a:ea typeface="PMingLiU" panose="02020500000000000000" pitchFamily="18" charset="-120"/>
                  <a:cs typeface="Arial" panose="020B0604020202020204" pitchFamily="34" charset="0"/>
                </a:rPr>
                <a:t>Speculative Market Reactions </a:t>
              </a:r>
              <a:r>
                <a:rPr lang="en-IN" altLang="zh-TW" sz="1400">
                  <a:effectLst/>
                  <a:latin typeface="Segoe UI Emoji" panose="020B0502040204020203" pitchFamily="34" charset="0"/>
                  <a:ea typeface="PMingLiU" panose="02020500000000000000" pitchFamily="18" charset="-120"/>
                  <a:cs typeface="Segoe UI Emoji" panose="020B0502040204020203" pitchFamily="34" charset="0"/>
                </a:rPr>
                <a:t>⚠️</a:t>
              </a:r>
              <a:endParaRPr lang="en-IN" sz="1400" kern="100">
                <a:effectLst/>
                <a:latin typeface="Aptos" panose="020B0004020202020204" pitchFamily="34" charset="0"/>
                <a:ea typeface="PMingLiU" panose="02020500000000000000" pitchFamily="18" charset="-120"/>
                <a:cs typeface="Arial" panose="020B0604020202020204" pitchFamily="34" charset="0"/>
              </a:endParaRPr>
            </a:p>
          </p:txBody>
        </p:sp>
      </p:grpSp>
      <p:sp>
        <p:nvSpPr>
          <p:cNvPr id="84" name="Rectangle 83">
            <a:extLst>
              <a:ext uri="{FF2B5EF4-FFF2-40B4-BE49-F238E27FC236}">
                <a16:creationId xmlns:a16="http://schemas.microsoft.com/office/drawing/2014/main" id="{168393C4-4552-8127-10C0-CD7071C19052}"/>
              </a:ext>
            </a:extLst>
          </p:cNvPr>
          <p:cNvSpPr/>
          <p:nvPr/>
        </p:nvSpPr>
        <p:spPr>
          <a:xfrm>
            <a:off x="4430" y="0"/>
            <a:ext cx="12192000" cy="827314"/>
          </a:xfrm>
          <a:prstGeom prst="rect">
            <a:avLst/>
          </a:prstGeom>
          <a:solidFill>
            <a:srgbClr val="2362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5" name="Text Placeholder 2">
            <a:extLst>
              <a:ext uri="{FF2B5EF4-FFF2-40B4-BE49-F238E27FC236}">
                <a16:creationId xmlns:a16="http://schemas.microsoft.com/office/drawing/2014/main" id="{F002DDBC-A73C-53C5-C87F-809160932F4E}"/>
              </a:ext>
            </a:extLst>
          </p:cNvPr>
          <p:cNvSpPr txBox="1">
            <a:spLocks/>
          </p:cNvSpPr>
          <p:nvPr/>
        </p:nvSpPr>
        <p:spPr>
          <a:xfrm>
            <a:off x="408171" y="319491"/>
            <a:ext cx="7164912" cy="507823"/>
          </a:xfrm>
          <a:prstGeom prst="rect">
            <a:avLst/>
          </a:prstGeom>
        </p:spPr>
        <p:txBody>
          <a:bodyPr vert="horz" lIns="0" tIns="0" rIns="0" bIns="0" rtlCol="0" anchor="t">
            <a:normAutofit/>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bg1"/>
                </a:solidFill>
              </a:rPr>
              <a:t>SWOT Analysis – Leading Indicators</a:t>
            </a:r>
            <a:r>
              <a:rPr lang="en-US" baseline="30000">
                <a:solidFill>
                  <a:schemeClr val="bg1"/>
                </a:solidFill>
              </a:rPr>
              <a:t>[3,9]</a:t>
            </a:r>
          </a:p>
        </p:txBody>
      </p:sp>
      <p:pic>
        <p:nvPicPr>
          <p:cNvPr id="2" name="Leading.mp3">
            <a:hlinkClick r:id="" action="ppaction://media"/>
            <a:extLst>
              <a:ext uri="{FF2B5EF4-FFF2-40B4-BE49-F238E27FC236}">
                <a16:creationId xmlns:a16="http://schemas.microsoft.com/office/drawing/2014/main" id="{A96C27F9-40D0-2A15-EC1D-DB863853C55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745657" y="5772208"/>
            <a:ext cx="357133" cy="357133"/>
          </a:xfrm>
          <a:prstGeom prst="rect">
            <a:avLst/>
          </a:prstGeom>
        </p:spPr>
      </p:pic>
      <p:sp>
        <p:nvSpPr>
          <p:cNvPr id="3" name="文字方塊 2">
            <a:extLst>
              <a:ext uri="{FF2B5EF4-FFF2-40B4-BE49-F238E27FC236}">
                <a16:creationId xmlns:a16="http://schemas.microsoft.com/office/drawing/2014/main" id="{263EF7B4-0F2E-84F6-318E-1110A5E50928}"/>
              </a:ext>
            </a:extLst>
          </p:cNvPr>
          <p:cNvSpPr txBox="1"/>
          <p:nvPr/>
        </p:nvSpPr>
        <p:spPr>
          <a:xfrm>
            <a:off x="3309591" y="6312583"/>
            <a:ext cx="1850186" cy="615553"/>
          </a:xfrm>
          <a:prstGeom prst="rect">
            <a:avLst/>
          </a:prstGeom>
          <a:noFill/>
        </p:spPr>
        <p:txBody>
          <a:bodyPr wrap="none" lIns="91440" tIns="45720" rIns="91440" bIns="45720" rtlCol="0" anchor="t">
            <a:spAutoFit/>
          </a:bodyPr>
          <a:lstStyle/>
          <a:p>
            <a:r>
              <a:rPr lang="en" sz="1100" baseline="30000">
                <a:solidFill>
                  <a:schemeClr val="bg1"/>
                </a:solidFill>
                <a:ea typeface="+mn-lt"/>
                <a:cs typeface="+mn-lt"/>
              </a:rPr>
              <a:t>[9]</a:t>
            </a:r>
            <a:r>
              <a:rPr lang="en" sz="1100">
                <a:solidFill>
                  <a:schemeClr val="bg1"/>
                </a:solidFill>
                <a:ea typeface="+mn-lt"/>
                <a:cs typeface="+mn-lt"/>
              </a:rPr>
              <a:t>(Hanke &amp; Wichern, 2015)</a:t>
            </a:r>
          </a:p>
          <a:p>
            <a:r>
              <a:rPr lang="en-US" sz="800" baseline="30000">
                <a:solidFill>
                  <a:schemeClr val="bg1"/>
                </a:solidFill>
              </a:rPr>
              <a:t>[3] </a:t>
            </a:r>
            <a:r>
              <a:rPr lang="en-GB" sz="1200">
                <a:solidFill>
                  <a:schemeClr val="bg1"/>
                </a:solidFill>
              </a:rPr>
              <a:t>(Xu, 2025)</a:t>
            </a:r>
            <a:endParaRPr lang="en" sz="1200">
              <a:solidFill>
                <a:schemeClr val="bg1"/>
              </a:solidFill>
            </a:endParaRPr>
          </a:p>
          <a:p>
            <a:endParaRPr lang="en" sz="1100">
              <a:solidFill>
                <a:schemeClr val="bg1"/>
              </a:solidFill>
            </a:endParaRPr>
          </a:p>
        </p:txBody>
      </p:sp>
    </p:spTree>
    <p:extLst>
      <p:ext uri="{BB962C8B-B14F-4D97-AF65-F5344CB8AC3E}">
        <p14:creationId xmlns:p14="http://schemas.microsoft.com/office/powerpoint/2010/main" val="41271637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2">
            <a:extLst>
              <a:ext uri="{FF2B5EF4-FFF2-40B4-BE49-F238E27FC236}">
                <a16:creationId xmlns:a16="http://schemas.microsoft.com/office/drawing/2014/main" id="{3F426B2D-80BC-1B93-BAC6-D8F87F961848}"/>
              </a:ext>
            </a:extLst>
          </p:cNvPr>
          <p:cNvGrpSpPr/>
          <p:nvPr/>
        </p:nvGrpSpPr>
        <p:grpSpPr>
          <a:xfrm>
            <a:off x="2218927" y="3382159"/>
            <a:ext cx="3966575" cy="2542652"/>
            <a:chOff x="0" y="-123825"/>
            <a:chExt cx="3246903" cy="2091811"/>
          </a:xfrm>
        </p:grpSpPr>
        <p:sp>
          <p:nvSpPr>
            <p:cNvPr id="5" name="Freeform 3">
              <a:extLst>
                <a:ext uri="{FF2B5EF4-FFF2-40B4-BE49-F238E27FC236}">
                  <a16:creationId xmlns:a16="http://schemas.microsoft.com/office/drawing/2014/main" id="{40EE3E64-5639-0BDC-736B-79C3304AAA1C}"/>
                </a:ext>
              </a:extLst>
            </p:cNvPr>
            <p:cNvSpPr/>
            <p:nvPr/>
          </p:nvSpPr>
          <p:spPr>
            <a:xfrm>
              <a:off x="0" y="0"/>
              <a:ext cx="3246903" cy="1967986"/>
            </a:xfrm>
            <a:custGeom>
              <a:avLst/>
              <a:gdLst/>
              <a:ahLst/>
              <a:cxnLst/>
              <a:rect l="l" t="t" r="r" b="b"/>
              <a:pathLst>
                <a:path w="3246903" h="1967986">
                  <a:moveTo>
                    <a:pt x="0" y="0"/>
                  </a:moveTo>
                  <a:lnTo>
                    <a:pt x="3246903" y="0"/>
                  </a:lnTo>
                  <a:lnTo>
                    <a:pt x="3246903" y="1967986"/>
                  </a:lnTo>
                  <a:lnTo>
                    <a:pt x="0" y="1967986"/>
                  </a:lnTo>
                  <a:close/>
                </a:path>
              </a:pathLst>
            </a:custGeom>
            <a:solidFill>
              <a:srgbClr val="000000">
                <a:alpha val="0"/>
              </a:srgbClr>
            </a:solidFill>
            <a:ln w="28575" cap="sq">
              <a:solidFill>
                <a:srgbClr val="37C9EF"/>
              </a:solidFill>
              <a:prstDash val="solid"/>
              <a:miter/>
            </a:ln>
          </p:spPr>
          <p:txBody>
            <a:bodyPr/>
            <a:lstStyle/>
            <a:p>
              <a:endParaRPr lang="en-US"/>
            </a:p>
          </p:txBody>
        </p:sp>
        <p:sp>
          <p:nvSpPr>
            <p:cNvPr id="6" name="TextBox 4">
              <a:extLst>
                <a:ext uri="{FF2B5EF4-FFF2-40B4-BE49-F238E27FC236}">
                  <a16:creationId xmlns:a16="http://schemas.microsoft.com/office/drawing/2014/main" id="{A3DC0D13-95C8-43D1-92B9-B852DF4DC71F}"/>
                </a:ext>
              </a:extLst>
            </p:cNvPr>
            <p:cNvSpPr txBox="1"/>
            <p:nvPr/>
          </p:nvSpPr>
          <p:spPr>
            <a:xfrm>
              <a:off x="0" y="-123825"/>
              <a:ext cx="3246903" cy="2091811"/>
            </a:xfrm>
            <a:prstGeom prst="rect">
              <a:avLst/>
            </a:prstGeom>
          </p:spPr>
          <p:txBody>
            <a:bodyPr lIns="36492" tIns="36492" rIns="36492" bIns="36492" rtlCol="0" anchor="ctr"/>
            <a:lstStyle/>
            <a:p>
              <a:pPr algn="ctr">
                <a:lnSpc>
                  <a:spcPts val="8850"/>
                </a:lnSpc>
              </a:pPr>
              <a:endParaRPr/>
            </a:p>
          </p:txBody>
        </p:sp>
      </p:grpSp>
      <p:grpSp>
        <p:nvGrpSpPr>
          <p:cNvPr id="11" name="Group 5">
            <a:extLst>
              <a:ext uri="{FF2B5EF4-FFF2-40B4-BE49-F238E27FC236}">
                <a16:creationId xmlns:a16="http://schemas.microsoft.com/office/drawing/2014/main" id="{7ADFF88A-5832-1E10-9D83-B29FEA562B23}"/>
              </a:ext>
            </a:extLst>
          </p:cNvPr>
          <p:cNvGrpSpPr/>
          <p:nvPr/>
        </p:nvGrpSpPr>
        <p:grpSpPr>
          <a:xfrm>
            <a:off x="2225494" y="991620"/>
            <a:ext cx="3966575" cy="2542652"/>
            <a:chOff x="0" y="-123825"/>
            <a:chExt cx="3246903" cy="2091811"/>
          </a:xfrm>
        </p:grpSpPr>
        <p:sp>
          <p:nvSpPr>
            <p:cNvPr id="9" name="Freeform 6">
              <a:extLst>
                <a:ext uri="{FF2B5EF4-FFF2-40B4-BE49-F238E27FC236}">
                  <a16:creationId xmlns:a16="http://schemas.microsoft.com/office/drawing/2014/main" id="{2AB1D548-6036-2894-3D9F-54867F0CBAE4}"/>
                </a:ext>
              </a:extLst>
            </p:cNvPr>
            <p:cNvSpPr/>
            <p:nvPr/>
          </p:nvSpPr>
          <p:spPr>
            <a:xfrm>
              <a:off x="0" y="0"/>
              <a:ext cx="3246903" cy="1967986"/>
            </a:xfrm>
            <a:custGeom>
              <a:avLst/>
              <a:gdLst/>
              <a:ahLst/>
              <a:cxnLst/>
              <a:rect l="l" t="t" r="r" b="b"/>
              <a:pathLst>
                <a:path w="3246903" h="1967986">
                  <a:moveTo>
                    <a:pt x="0" y="0"/>
                  </a:moveTo>
                  <a:lnTo>
                    <a:pt x="3246903" y="0"/>
                  </a:lnTo>
                  <a:lnTo>
                    <a:pt x="3246903" y="1967986"/>
                  </a:lnTo>
                  <a:lnTo>
                    <a:pt x="0" y="1967986"/>
                  </a:lnTo>
                  <a:close/>
                </a:path>
              </a:pathLst>
            </a:custGeom>
            <a:solidFill>
              <a:srgbClr val="000000">
                <a:alpha val="0"/>
              </a:srgbClr>
            </a:solidFill>
            <a:ln w="28575" cap="sq">
              <a:solidFill>
                <a:srgbClr val="2C92D5"/>
              </a:solidFill>
              <a:prstDash val="solid"/>
              <a:miter/>
            </a:ln>
          </p:spPr>
          <p:txBody>
            <a:bodyPr/>
            <a:lstStyle/>
            <a:p>
              <a:endParaRPr lang="en-US"/>
            </a:p>
          </p:txBody>
        </p:sp>
        <p:sp>
          <p:nvSpPr>
            <p:cNvPr id="10" name="TextBox 7">
              <a:extLst>
                <a:ext uri="{FF2B5EF4-FFF2-40B4-BE49-F238E27FC236}">
                  <a16:creationId xmlns:a16="http://schemas.microsoft.com/office/drawing/2014/main" id="{91CDEFF6-864B-FDD8-E74F-BE60D1BFB234}"/>
                </a:ext>
              </a:extLst>
            </p:cNvPr>
            <p:cNvSpPr txBox="1"/>
            <p:nvPr/>
          </p:nvSpPr>
          <p:spPr>
            <a:xfrm>
              <a:off x="0" y="-123825"/>
              <a:ext cx="3246903" cy="2091811"/>
            </a:xfrm>
            <a:prstGeom prst="rect">
              <a:avLst/>
            </a:prstGeom>
          </p:spPr>
          <p:txBody>
            <a:bodyPr lIns="36492" tIns="36492" rIns="36492" bIns="36492" rtlCol="0" anchor="ctr"/>
            <a:lstStyle/>
            <a:p>
              <a:pPr algn="ctr">
                <a:lnSpc>
                  <a:spcPts val="8850"/>
                </a:lnSpc>
              </a:pPr>
              <a:endParaRPr/>
            </a:p>
          </p:txBody>
        </p:sp>
      </p:grpSp>
      <p:grpSp>
        <p:nvGrpSpPr>
          <p:cNvPr id="15" name="Group 8">
            <a:extLst>
              <a:ext uri="{FF2B5EF4-FFF2-40B4-BE49-F238E27FC236}">
                <a16:creationId xmlns:a16="http://schemas.microsoft.com/office/drawing/2014/main" id="{0D2454C9-CC91-EAAC-9C9B-2E5EAED88DA0}"/>
              </a:ext>
            </a:extLst>
          </p:cNvPr>
          <p:cNvGrpSpPr/>
          <p:nvPr/>
        </p:nvGrpSpPr>
        <p:grpSpPr>
          <a:xfrm>
            <a:off x="5185785" y="2375911"/>
            <a:ext cx="1011345" cy="1156789"/>
            <a:chOff x="0" y="-123825"/>
            <a:chExt cx="827852" cy="951677"/>
          </a:xfrm>
        </p:grpSpPr>
        <p:sp>
          <p:nvSpPr>
            <p:cNvPr id="13" name="Freeform 9">
              <a:extLst>
                <a:ext uri="{FF2B5EF4-FFF2-40B4-BE49-F238E27FC236}">
                  <a16:creationId xmlns:a16="http://schemas.microsoft.com/office/drawing/2014/main" id="{9BE03379-02EA-8348-94DE-D3D92905919C}"/>
                </a:ext>
              </a:extLst>
            </p:cNvPr>
            <p:cNvSpPr/>
            <p:nvPr/>
          </p:nvSpPr>
          <p:spPr>
            <a:xfrm>
              <a:off x="0" y="0"/>
              <a:ext cx="827852" cy="827852"/>
            </a:xfrm>
            <a:custGeom>
              <a:avLst/>
              <a:gdLst/>
              <a:ahLst/>
              <a:cxnLst/>
              <a:rect l="l" t="t" r="r" b="b"/>
              <a:pathLst>
                <a:path w="827852" h="827852">
                  <a:moveTo>
                    <a:pt x="0" y="0"/>
                  </a:moveTo>
                  <a:lnTo>
                    <a:pt x="827852" y="0"/>
                  </a:lnTo>
                  <a:lnTo>
                    <a:pt x="827852" y="827852"/>
                  </a:lnTo>
                  <a:lnTo>
                    <a:pt x="0" y="827852"/>
                  </a:lnTo>
                  <a:close/>
                </a:path>
              </a:pathLst>
            </a:custGeom>
            <a:solidFill>
              <a:srgbClr val="2C92D5"/>
            </a:solidFill>
          </p:spPr>
          <p:txBody>
            <a:bodyPr/>
            <a:lstStyle/>
            <a:p>
              <a:endParaRPr lang="en-US"/>
            </a:p>
          </p:txBody>
        </p:sp>
        <p:sp>
          <p:nvSpPr>
            <p:cNvPr id="14" name="TextBox 10">
              <a:extLst>
                <a:ext uri="{FF2B5EF4-FFF2-40B4-BE49-F238E27FC236}">
                  <a16:creationId xmlns:a16="http://schemas.microsoft.com/office/drawing/2014/main" id="{E71C0F01-E998-29EF-22B1-8D198A27F4C7}"/>
                </a:ext>
              </a:extLst>
            </p:cNvPr>
            <p:cNvSpPr txBox="1"/>
            <p:nvPr/>
          </p:nvSpPr>
          <p:spPr>
            <a:xfrm>
              <a:off x="0" y="-123825"/>
              <a:ext cx="827852" cy="951677"/>
            </a:xfrm>
            <a:prstGeom prst="rect">
              <a:avLst/>
            </a:prstGeom>
          </p:spPr>
          <p:txBody>
            <a:bodyPr lIns="36492" tIns="36492" rIns="36492" bIns="36492" rtlCol="0" anchor="ctr"/>
            <a:lstStyle/>
            <a:p>
              <a:pPr algn="ctr">
                <a:lnSpc>
                  <a:spcPts val="8850"/>
                </a:lnSpc>
              </a:pPr>
              <a:r>
                <a:rPr lang="en-US" sz="6321" b="1">
                  <a:solidFill>
                    <a:srgbClr val="FFFFFF"/>
                  </a:solidFill>
                  <a:latin typeface="Aileron Ultra-Bold"/>
                  <a:ea typeface="Aileron Ultra-Bold"/>
                  <a:cs typeface="Aileron Ultra-Bold"/>
                  <a:sym typeface="Aileron Ultra-Bold"/>
                </a:rPr>
                <a:t>S</a:t>
              </a:r>
            </a:p>
          </p:txBody>
        </p:sp>
      </p:grpSp>
      <p:sp>
        <p:nvSpPr>
          <p:cNvPr id="17" name="Freeform 11">
            <a:extLst>
              <a:ext uri="{FF2B5EF4-FFF2-40B4-BE49-F238E27FC236}">
                <a16:creationId xmlns:a16="http://schemas.microsoft.com/office/drawing/2014/main" id="{BCD2896A-9577-43D2-A364-71397F981CE4}"/>
              </a:ext>
            </a:extLst>
          </p:cNvPr>
          <p:cNvSpPr/>
          <p:nvPr/>
        </p:nvSpPr>
        <p:spPr>
          <a:xfrm rot="16200000">
            <a:off x="5198821" y="3320015"/>
            <a:ext cx="199884" cy="225953"/>
          </a:xfrm>
          <a:custGeom>
            <a:avLst/>
            <a:gdLst/>
            <a:ahLst/>
            <a:cxnLst/>
            <a:rect l="l" t="t" r="r" b="b"/>
            <a:pathLst>
              <a:path w="237201" h="266790">
                <a:moveTo>
                  <a:pt x="0" y="0"/>
                </a:moveTo>
                <a:lnTo>
                  <a:pt x="237201" y="0"/>
                </a:lnTo>
                <a:lnTo>
                  <a:pt x="237201" y="266790"/>
                </a:lnTo>
                <a:lnTo>
                  <a:pt x="0" y="26679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21" name="Group 12">
            <a:extLst>
              <a:ext uri="{FF2B5EF4-FFF2-40B4-BE49-F238E27FC236}">
                <a16:creationId xmlns:a16="http://schemas.microsoft.com/office/drawing/2014/main" id="{7F58DB87-2022-808A-0F25-BAC5127E9570}"/>
              </a:ext>
            </a:extLst>
          </p:cNvPr>
          <p:cNvGrpSpPr/>
          <p:nvPr/>
        </p:nvGrpSpPr>
        <p:grpSpPr>
          <a:xfrm>
            <a:off x="6190353" y="995068"/>
            <a:ext cx="3966575" cy="2542652"/>
            <a:chOff x="0" y="-123825"/>
            <a:chExt cx="3246903" cy="2091811"/>
          </a:xfrm>
        </p:grpSpPr>
        <p:sp>
          <p:nvSpPr>
            <p:cNvPr id="19" name="Freeform 13">
              <a:extLst>
                <a:ext uri="{FF2B5EF4-FFF2-40B4-BE49-F238E27FC236}">
                  <a16:creationId xmlns:a16="http://schemas.microsoft.com/office/drawing/2014/main" id="{03E3AD1C-DE0B-F79D-2D1B-5691B0293AB2}"/>
                </a:ext>
              </a:extLst>
            </p:cNvPr>
            <p:cNvSpPr/>
            <p:nvPr/>
          </p:nvSpPr>
          <p:spPr>
            <a:xfrm>
              <a:off x="0" y="0"/>
              <a:ext cx="3246903" cy="1967986"/>
            </a:xfrm>
            <a:custGeom>
              <a:avLst/>
              <a:gdLst/>
              <a:ahLst/>
              <a:cxnLst/>
              <a:rect l="l" t="t" r="r" b="b"/>
              <a:pathLst>
                <a:path w="3246903" h="1967986">
                  <a:moveTo>
                    <a:pt x="0" y="0"/>
                  </a:moveTo>
                  <a:lnTo>
                    <a:pt x="3246903" y="0"/>
                  </a:lnTo>
                  <a:lnTo>
                    <a:pt x="3246903" y="1967986"/>
                  </a:lnTo>
                  <a:lnTo>
                    <a:pt x="0" y="1967986"/>
                  </a:lnTo>
                  <a:close/>
                </a:path>
              </a:pathLst>
            </a:custGeom>
            <a:solidFill>
              <a:srgbClr val="000000">
                <a:alpha val="0"/>
              </a:srgbClr>
            </a:solidFill>
            <a:ln w="28575" cap="sq">
              <a:solidFill>
                <a:srgbClr val="37C9EF"/>
              </a:solidFill>
              <a:prstDash val="solid"/>
              <a:miter/>
            </a:ln>
          </p:spPr>
          <p:txBody>
            <a:bodyPr/>
            <a:lstStyle/>
            <a:p>
              <a:endParaRPr lang="en-US"/>
            </a:p>
          </p:txBody>
        </p:sp>
        <p:sp>
          <p:nvSpPr>
            <p:cNvPr id="20" name="TextBox 14">
              <a:extLst>
                <a:ext uri="{FF2B5EF4-FFF2-40B4-BE49-F238E27FC236}">
                  <a16:creationId xmlns:a16="http://schemas.microsoft.com/office/drawing/2014/main" id="{0815F834-A85F-1355-3A7F-896482A0D9B9}"/>
                </a:ext>
              </a:extLst>
            </p:cNvPr>
            <p:cNvSpPr txBox="1"/>
            <p:nvPr/>
          </p:nvSpPr>
          <p:spPr>
            <a:xfrm>
              <a:off x="0" y="-123825"/>
              <a:ext cx="3246903" cy="2091811"/>
            </a:xfrm>
            <a:prstGeom prst="rect">
              <a:avLst/>
            </a:prstGeom>
          </p:spPr>
          <p:txBody>
            <a:bodyPr lIns="36492" tIns="36492" rIns="36492" bIns="36492" rtlCol="0" anchor="ctr"/>
            <a:lstStyle/>
            <a:p>
              <a:pPr algn="r">
                <a:lnSpc>
                  <a:spcPts val="8850"/>
                </a:lnSpc>
              </a:pPr>
              <a:endParaRPr/>
            </a:p>
          </p:txBody>
        </p:sp>
      </p:grpSp>
      <p:grpSp>
        <p:nvGrpSpPr>
          <p:cNvPr id="25" name="Group 15">
            <a:extLst>
              <a:ext uri="{FF2B5EF4-FFF2-40B4-BE49-F238E27FC236}">
                <a16:creationId xmlns:a16="http://schemas.microsoft.com/office/drawing/2014/main" id="{57426B11-D9E2-E930-F57B-97D9B1D8C35F}"/>
              </a:ext>
            </a:extLst>
          </p:cNvPr>
          <p:cNvGrpSpPr/>
          <p:nvPr/>
        </p:nvGrpSpPr>
        <p:grpSpPr>
          <a:xfrm>
            <a:off x="6182849" y="3384585"/>
            <a:ext cx="3966575" cy="2542652"/>
            <a:chOff x="0" y="-123825"/>
            <a:chExt cx="3246903" cy="2091811"/>
          </a:xfrm>
        </p:grpSpPr>
        <p:sp>
          <p:nvSpPr>
            <p:cNvPr id="23" name="Freeform 16">
              <a:extLst>
                <a:ext uri="{FF2B5EF4-FFF2-40B4-BE49-F238E27FC236}">
                  <a16:creationId xmlns:a16="http://schemas.microsoft.com/office/drawing/2014/main" id="{353CAEC3-A2EA-F512-3F24-C23F4847FCF0}"/>
                </a:ext>
              </a:extLst>
            </p:cNvPr>
            <p:cNvSpPr/>
            <p:nvPr/>
          </p:nvSpPr>
          <p:spPr>
            <a:xfrm>
              <a:off x="0" y="0"/>
              <a:ext cx="3246903" cy="1967986"/>
            </a:xfrm>
            <a:custGeom>
              <a:avLst/>
              <a:gdLst/>
              <a:ahLst/>
              <a:cxnLst/>
              <a:rect l="l" t="t" r="r" b="b"/>
              <a:pathLst>
                <a:path w="3246903" h="1967986">
                  <a:moveTo>
                    <a:pt x="0" y="0"/>
                  </a:moveTo>
                  <a:lnTo>
                    <a:pt x="3246903" y="0"/>
                  </a:lnTo>
                  <a:lnTo>
                    <a:pt x="3246903" y="1967986"/>
                  </a:lnTo>
                  <a:lnTo>
                    <a:pt x="0" y="1967986"/>
                  </a:lnTo>
                  <a:close/>
                </a:path>
              </a:pathLst>
            </a:custGeom>
            <a:solidFill>
              <a:srgbClr val="000000">
                <a:alpha val="0"/>
              </a:srgbClr>
            </a:solidFill>
            <a:ln w="28575" cap="sq">
              <a:solidFill>
                <a:srgbClr val="2C92D5"/>
              </a:solidFill>
              <a:prstDash val="solid"/>
              <a:miter/>
            </a:ln>
          </p:spPr>
          <p:txBody>
            <a:bodyPr/>
            <a:lstStyle/>
            <a:p>
              <a:endParaRPr lang="en-US"/>
            </a:p>
          </p:txBody>
        </p:sp>
        <p:sp>
          <p:nvSpPr>
            <p:cNvPr id="24" name="TextBox 17">
              <a:extLst>
                <a:ext uri="{FF2B5EF4-FFF2-40B4-BE49-F238E27FC236}">
                  <a16:creationId xmlns:a16="http://schemas.microsoft.com/office/drawing/2014/main" id="{ECC856DA-59EB-8573-F556-FD1B5A188220}"/>
                </a:ext>
              </a:extLst>
            </p:cNvPr>
            <p:cNvSpPr txBox="1"/>
            <p:nvPr/>
          </p:nvSpPr>
          <p:spPr>
            <a:xfrm>
              <a:off x="0" y="-123825"/>
              <a:ext cx="3246903" cy="2091811"/>
            </a:xfrm>
            <a:prstGeom prst="rect">
              <a:avLst/>
            </a:prstGeom>
          </p:spPr>
          <p:txBody>
            <a:bodyPr lIns="36492" tIns="36492" rIns="36492" bIns="36492" rtlCol="0" anchor="ctr"/>
            <a:lstStyle/>
            <a:p>
              <a:pPr algn="ctr">
                <a:lnSpc>
                  <a:spcPts val="8850"/>
                </a:lnSpc>
              </a:pPr>
              <a:endParaRPr/>
            </a:p>
          </p:txBody>
        </p:sp>
      </p:grpSp>
      <p:grpSp>
        <p:nvGrpSpPr>
          <p:cNvPr id="29" name="Group 18">
            <a:extLst>
              <a:ext uri="{FF2B5EF4-FFF2-40B4-BE49-F238E27FC236}">
                <a16:creationId xmlns:a16="http://schemas.microsoft.com/office/drawing/2014/main" id="{1D5F870B-CBA3-BE1F-B68C-46E31B909345}"/>
              </a:ext>
            </a:extLst>
          </p:cNvPr>
          <p:cNvGrpSpPr/>
          <p:nvPr/>
        </p:nvGrpSpPr>
        <p:grpSpPr>
          <a:xfrm>
            <a:off x="5185785" y="3382160"/>
            <a:ext cx="1011345" cy="1156789"/>
            <a:chOff x="0" y="-123825"/>
            <a:chExt cx="827852" cy="951677"/>
          </a:xfrm>
        </p:grpSpPr>
        <p:sp>
          <p:nvSpPr>
            <p:cNvPr id="27" name="Freeform 19">
              <a:extLst>
                <a:ext uri="{FF2B5EF4-FFF2-40B4-BE49-F238E27FC236}">
                  <a16:creationId xmlns:a16="http://schemas.microsoft.com/office/drawing/2014/main" id="{B795B6D8-3DED-40F5-82EB-80BF26FDCD7A}"/>
                </a:ext>
              </a:extLst>
            </p:cNvPr>
            <p:cNvSpPr/>
            <p:nvPr/>
          </p:nvSpPr>
          <p:spPr>
            <a:xfrm>
              <a:off x="0" y="0"/>
              <a:ext cx="827852" cy="827852"/>
            </a:xfrm>
            <a:custGeom>
              <a:avLst/>
              <a:gdLst/>
              <a:ahLst/>
              <a:cxnLst/>
              <a:rect l="l" t="t" r="r" b="b"/>
              <a:pathLst>
                <a:path w="827852" h="827852">
                  <a:moveTo>
                    <a:pt x="0" y="0"/>
                  </a:moveTo>
                  <a:lnTo>
                    <a:pt x="827852" y="0"/>
                  </a:lnTo>
                  <a:lnTo>
                    <a:pt x="827852" y="827852"/>
                  </a:lnTo>
                  <a:lnTo>
                    <a:pt x="0" y="827852"/>
                  </a:lnTo>
                  <a:close/>
                </a:path>
              </a:pathLst>
            </a:custGeom>
            <a:solidFill>
              <a:srgbClr val="37C9EF"/>
            </a:solidFill>
          </p:spPr>
          <p:txBody>
            <a:bodyPr/>
            <a:lstStyle/>
            <a:p>
              <a:endParaRPr lang="en-US"/>
            </a:p>
          </p:txBody>
        </p:sp>
        <p:sp>
          <p:nvSpPr>
            <p:cNvPr id="28" name="TextBox 20">
              <a:extLst>
                <a:ext uri="{FF2B5EF4-FFF2-40B4-BE49-F238E27FC236}">
                  <a16:creationId xmlns:a16="http://schemas.microsoft.com/office/drawing/2014/main" id="{911255BF-D194-C4A3-34E0-9779E6F6B905}"/>
                </a:ext>
              </a:extLst>
            </p:cNvPr>
            <p:cNvSpPr txBox="1"/>
            <p:nvPr/>
          </p:nvSpPr>
          <p:spPr>
            <a:xfrm>
              <a:off x="0" y="-123825"/>
              <a:ext cx="827852" cy="951677"/>
            </a:xfrm>
            <a:prstGeom prst="rect">
              <a:avLst/>
            </a:prstGeom>
          </p:spPr>
          <p:txBody>
            <a:bodyPr lIns="36492" tIns="36492" rIns="36492" bIns="36492" rtlCol="0" anchor="ctr"/>
            <a:lstStyle/>
            <a:p>
              <a:pPr algn="ctr">
                <a:lnSpc>
                  <a:spcPts val="8850"/>
                </a:lnSpc>
              </a:pPr>
              <a:r>
                <a:rPr lang="en-US" sz="6321" b="1">
                  <a:solidFill>
                    <a:srgbClr val="FFFFFF"/>
                  </a:solidFill>
                  <a:latin typeface="Aileron Ultra-Bold"/>
                  <a:ea typeface="Aileron Ultra-Bold"/>
                  <a:cs typeface="Aileron Ultra-Bold"/>
                  <a:sym typeface="Aileron Ultra-Bold"/>
                </a:rPr>
                <a:t>O</a:t>
              </a:r>
            </a:p>
          </p:txBody>
        </p:sp>
      </p:grpSp>
      <p:sp>
        <p:nvSpPr>
          <p:cNvPr id="31" name="Freeform 21">
            <a:extLst>
              <a:ext uri="{FF2B5EF4-FFF2-40B4-BE49-F238E27FC236}">
                <a16:creationId xmlns:a16="http://schemas.microsoft.com/office/drawing/2014/main" id="{9C5EF8D9-5386-B4C5-9191-B79FD99E15AD}"/>
              </a:ext>
            </a:extLst>
          </p:cNvPr>
          <p:cNvSpPr/>
          <p:nvPr/>
        </p:nvSpPr>
        <p:spPr>
          <a:xfrm rot="10800000">
            <a:off x="6000672" y="4314878"/>
            <a:ext cx="200891" cy="224818"/>
          </a:xfrm>
          <a:custGeom>
            <a:avLst/>
            <a:gdLst/>
            <a:ahLst/>
            <a:cxnLst/>
            <a:rect l="l" t="t" r="r" b="b"/>
            <a:pathLst>
              <a:path w="237201" h="266790">
                <a:moveTo>
                  <a:pt x="0" y="0"/>
                </a:moveTo>
                <a:lnTo>
                  <a:pt x="237201" y="0"/>
                </a:lnTo>
                <a:lnTo>
                  <a:pt x="237201" y="266790"/>
                </a:lnTo>
                <a:lnTo>
                  <a:pt x="0" y="26679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35" name="Group 22">
            <a:extLst>
              <a:ext uri="{FF2B5EF4-FFF2-40B4-BE49-F238E27FC236}">
                <a16:creationId xmlns:a16="http://schemas.microsoft.com/office/drawing/2014/main" id="{753B0480-E671-E498-CE50-B07B97EF86E3}"/>
              </a:ext>
            </a:extLst>
          </p:cNvPr>
          <p:cNvGrpSpPr/>
          <p:nvPr/>
        </p:nvGrpSpPr>
        <p:grpSpPr>
          <a:xfrm>
            <a:off x="6179202" y="2377598"/>
            <a:ext cx="1011345" cy="1156789"/>
            <a:chOff x="0" y="-123825"/>
            <a:chExt cx="827852" cy="951677"/>
          </a:xfrm>
        </p:grpSpPr>
        <p:sp>
          <p:nvSpPr>
            <p:cNvPr id="33" name="Freeform 23">
              <a:extLst>
                <a:ext uri="{FF2B5EF4-FFF2-40B4-BE49-F238E27FC236}">
                  <a16:creationId xmlns:a16="http://schemas.microsoft.com/office/drawing/2014/main" id="{BC50E3C3-48AC-FACF-9E10-317EF161D9DE}"/>
                </a:ext>
              </a:extLst>
            </p:cNvPr>
            <p:cNvSpPr/>
            <p:nvPr/>
          </p:nvSpPr>
          <p:spPr>
            <a:xfrm>
              <a:off x="0" y="0"/>
              <a:ext cx="827852" cy="827852"/>
            </a:xfrm>
            <a:custGeom>
              <a:avLst/>
              <a:gdLst/>
              <a:ahLst/>
              <a:cxnLst/>
              <a:rect l="l" t="t" r="r" b="b"/>
              <a:pathLst>
                <a:path w="827852" h="827852">
                  <a:moveTo>
                    <a:pt x="0" y="0"/>
                  </a:moveTo>
                  <a:lnTo>
                    <a:pt x="827852" y="0"/>
                  </a:lnTo>
                  <a:lnTo>
                    <a:pt x="827852" y="827852"/>
                  </a:lnTo>
                  <a:lnTo>
                    <a:pt x="0" y="827852"/>
                  </a:lnTo>
                  <a:close/>
                </a:path>
              </a:pathLst>
            </a:custGeom>
            <a:solidFill>
              <a:srgbClr val="37C9EF"/>
            </a:solidFill>
          </p:spPr>
          <p:txBody>
            <a:bodyPr/>
            <a:lstStyle/>
            <a:p>
              <a:endParaRPr lang="en-US"/>
            </a:p>
          </p:txBody>
        </p:sp>
        <p:sp>
          <p:nvSpPr>
            <p:cNvPr id="34" name="TextBox 24">
              <a:extLst>
                <a:ext uri="{FF2B5EF4-FFF2-40B4-BE49-F238E27FC236}">
                  <a16:creationId xmlns:a16="http://schemas.microsoft.com/office/drawing/2014/main" id="{E8A3D51B-648E-B708-EA80-A810AF4908AD}"/>
                </a:ext>
              </a:extLst>
            </p:cNvPr>
            <p:cNvSpPr txBox="1"/>
            <p:nvPr/>
          </p:nvSpPr>
          <p:spPr>
            <a:xfrm>
              <a:off x="0" y="-123825"/>
              <a:ext cx="827852" cy="951677"/>
            </a:xfrm>
            <a:prstGeom prst="rect">
              <a:avLst/>
            </a:prstGeom>
          </p:spPr>
          <p:txBody>
            <a:bodyPr lIns="36492" tIns="36492" rIns="36492" bIns="36492" rtlCol="0" anchor="ctr"/>
            <a:lstStyle/>
            <a:p>
              <a:pPr algn="ctr">
                <a:lnSpc>
                  <a:spcPts val="8850"/>
                </a:lnSpc>
              </a:pPr>
              <a:r>
                <a:rPr lang="en-US" sz="6321" b="1">
                  <a:solidFill>
                    <a:srgbClr val="FFFFFF"/>
                  </a:solidFill>
                  <a:latin typeface="Aileron Ultra-Bold"/>
                  <a:ea typeface="Aileron Ultra-Bold"/>
                  <a:cs typeface="Aileron Ultra-Bold"/>
                  <a:sym typeface="Aileron Ultra-Bold"/>
                </a:rPr>
                <a:t>W</a:t>
              </a:r>
            </a:p>
          </p:txBody>
        </p:sp>
      </p:grpSp>
      <p:sp>
        <p:nvSpPr>
          <p:cNvPr id="37" name="Freeform 25">
            <a:extLst>
              <a:ext uri="{FF2B5EF4-FFF2-40B4-BE49-F238E27FC236}">
                <a16:creationId xmlns:a16="http://schemas.microsoft.com/office/drawing/2014/main" id="{154AC7BF-2EF6-CC3B-5DA0-530626A96DB2}"/>
              </a:ext>
            </a:extLst>
          </p:cNvPr>
          <p:cNvSpPr/>
          <p:nvPr/>
        </p:nvSpPr>
        <p:spPr>
          <a:xfrm>
            <a:off x="6179202" y="2522535"/>
            <a:ext cx="200891" cy="224818"/>
          </a:xfrm>
          <a:custGeom>
            <a:avLst/>
            <a:gdLst/>
            <a:ahLst/>
            <a:cxnLst/>
            <a:rect l="l" t="t" r="r" b="b"/>
            <a:pathLst>
              <a:path w="237201" h="266790">
                <a:moveTo>
                  <a:pt x="0" y="0"/>
                </a:moveTo>
                <a:lnTo>
                  <a:pt x="237201" y="0"/>
                </a:lnTo>
                <a:lnTo>
                  <a:pt x="237201" y="266790"/>
                </a:lnTo>
                <a:lnTo>
                  <a:pt x="0" y="26679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41" name="Group 26">
            <a:extLst>
              <a:ext uri="{FF2B5EF4-FFF2-40B4-BE49-F238E27FC236}">
                <a16:creationId xmlns:a16="http://schemas.microsoft.com/office/drawing/2014/main" id="{BEA4B3F4-C862-27CE-535D-E64C467F9844}"/>
              </a:ext>
            </a:extLst>
          </p:cNvPr>
          <p:cNvGrpSpPr/>
          <p:nvPr/>
        </p:nvGrpSpPr>
        <p:grpSpPr>
          <a:xfrm>
            <a:off x="6182849" y="3382160"/>
            <a:ext cx="1011345" cy="1156789"/>
            <a:chOff x="0" y="-123825"/>
            <a:chExt cx="827852" cy="951677"/>
          </a:xfrm>
        </p:grpSpPr>
        <p:sp>
          <p:nvSpPr>
            <p:cNvPr id="39" name="Freeform 27">
              <a:extLst>
                <a:ext uri="{FF2B5EF4-FFF2-40B4-BE49-F238E27FC236}">
                  <a16:creationId xmlns:a16="http://schemas.microsoft.com/office/drawing/2014/main" id="{AFE361CC-B954-57E7-798D-4A2B52A28BAA}"/>
                </a:ext>
              </a:extLst>
            </p:cNvPr>
            <p:cNvSpPr/>
            <p:nvPr/>
          </p:nvSpPr>
          <p:spPr>
            <a:xfrm>
              <a:off x="0" y="0"/>
              <a:ext cx="827852" cy="827852"/>
            </a:xfrm>
            <a:custGeom>
              <a:avLst/>
              <a:gdLst/>
              <a:ahLst/>
              <a:cxnLst/>
              <a:rect l="l" t="t" r="r" b="b"/>
              <a:pathLst>
                <a:path w="827852" h="827852">
                  <a:moveTo>
                    <a:pt x="0" y="0"/>
                  </a:moveTo>
                  <a:lnTo>
                    <a:pt x="827852" y="0"/>
                  </a:lnTo>
                  <a:lnTo>
                    <a:pt x="827852" y="827852"/>
                  </a:lnTo>
                  <a:lnTo>
                    <a:pt x="0" y="827852"/>
                  </a:lnTo>
                  <a:close/>
                </a:path>
              </a:pathLst>
            </a:custGeom>
            <a:solidFill>
              <a:srgbClr val="2C92D5"/>
            </a:solidFill>
          </p:spPr>
          <p:txBody>
            <a:bodyPr/>
            <a:lstStyle/>
            <a:p>
              <a:endParaRPr lang="en-US"/>
            </a:p>
          </p:txBody>
        </p:sp>
        <p:sp>
          <p:nvSpPr>
            <p:cNvPr id="40" name="TextBox 28">
              <a:extLst>
                <a:ext uri="{FF2B5EF4-FFF2-40B4-BE49-F238E27FC236}">
                  <a16:creationId xmlns:a16="http://schemas.microsoft.com/office/drawing/2014/main" id="{84AA0606-A354-EBD4-459A-4501FB8F0420}"/>
                </a:ext>
              </a:extLst>
            </p:cNvPr>
            <p:cNvSpPr txBox="1"/>
            <p:nvPr/>
          </p:nvSpPr>
          <p:spPr>
            <a:xfrm>
              <a:off x="0" y="-123825"/>
              <a:ext cx="827852" cy="951677"/>
            </a:xfrm>
            <a:prstGeom prst="rect">
              <a:avLst/>
            </a:prstGeom>
          </p:spPr>
          <p:txBody>
            <a:bodyPr lIns="36492" tIns="36492" rIns="36492" bIns="36492" rtlCol="0" anchor="ctr"/>
            <a:lstStyle/>
            <a:p>
              <a:pPr algn="ctr">
                <a:lnSpc>
                  <a:spcPts val="8850"/>
                </a:lnSpc>
              </a:pPr>
              <a:r>
                <a:rPr lang="en-US" sz="6321" b="1">
                  <a:solidFill>
                    <a:srgbClr val="FFFFFF"/>
                  </a:solidFill>
                  <a:latin typeface="Aileron Ultra-Bold"/>
                  <a:ea typeface="Aileron Ultra-Bold"/>
                  <a:cs typeface="Aileron Ultra-Bold"/>
                  <a:sym typeface="Aileron Ultra-Bold"/>
                </a:rPr>
                <a:t>T</a:t>
              </a:r>
            </a:p>
          </p:txBody>
        </p:sp>
      </p:grpSp>
      <p:sp>
        <p:nvSpPr>
          <p:cNvPr id="43" name="Freeform 29">
            <a:extLst>
              <a:ext uri="{FF2B5EF4-FFF2-40B4-BE49-F238E27FC236}">
                <a16:creationId xmlns:a16="http://schemas.microsoft.com/office/drawing/2014/main" id="{34E076D7-01A8-0971-0FD4-D512E46EFE46}"/>
              </a:ext>
            </a:extLst>
          </p:cNvPr>
          <p:cNvSpPr/>
          <p:nvPr/>
        </p:nvSpPr>
        <p:spPr>
          <a:xfrm rot="5400000">
            <a:off x="6984616" y="3508488"/>
            <a:ext cx="199886" cy="225951"/>
          </a:xfrm>
          <a:custGeom>
            <a:avLst/>
            <a:gdLst/>
            <a:ahLst/>
            <a:cxnLst/>
            <a:rect l="l" t="t" r="r" b="b"/>
            <a:pathLst>
              <a:path w="237201" h="266790">
                <a:moveTo>
                  <a:pt x="0" y="0"/>
                </a:moveTo>
                <a:lnTo>
                  <a:pt x="237201" y="0"/>
                </a:lnTo>
                <a:lnTo>
                  <a:pt x="237201" y="266790"/>
                </a:lnTo>
                <a:lnTo>
                  <a:pt x="0" y="26679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47" name="Group 30">
            <a:extLst>
              <a:ext uri="{FF2B5EF4-FFF2-40B4-BE49-F238E27FC236}">
                <a16:creationId xmlns:a16="http://schemas.microsoft.com/office/drawing/2014/main" id="{59B873F7-9A19-91F4-40FA-0E7C2BFDF5EB}"/>
              </a:ext>
            </a:extLst>
          </p:cNvPr>
          <p:cNvGrpSpPr/>
          <p:nvPr/>
        </p:nvGrpSpPr>
        <p:grpSpPr>
          <a:xfrm>
            <a:off x="2496133" y="1353938"/>
            <a:ext cx="2906731" cy="1424910"/>
            <a:chOff x="0" y="-28575"/>
            <a:chExt cx="4576139" cy="2254571"/>
          </a:xfrm>
        </p:grpSpPr>
        <p:sp>
          <p:nvSpPr>
            <p:cNvPr id="45" name="TextBox 31">
              <a:extLst>
                <a:ext uri="{FF2B5EF4-FFF2-40B4-BE49-F238E27FC236}">
                  <a16:creationId xmlns:a16="http://schemas.microsoft.com/office/drawing/2014/main" id="{F21DE2CD-5C6B-58E7-0D97-B1D18CD95303}"/>
                </a:ext>
              </a:extLst>
            </p:cNvPr>
            <p:cNvSpPr txBox="1"/>
            <p:nvPr/>
          </p:nvSpPr>
          <p:spPr>
            <a:xfrm>
              <a:off x="0" y="-28575"/>
              <a:ext cx="3855065" cy="416418"/>
            </a:xfrm>
            <a:prstGeom prst="rect">
              <a:avLst/>
            </a:prstGeom>
          </p:spPr>
          <p:txBody>
            <a:bodyPr lIns="0" tIns="0" rIns="0" bIns="0" rtlCol="0" anchor="t">
              <a:spAutoFit/>
            </a:bodyPr>
            <a:lstStyle/>
            <a:p>
              <a:pPr algn="just">
                <a:lnSpc>
                  <a:spcPts val="2511"/>
                </a:lnSpc>
              </a:pPr>
              <a:r>
                <a:rPr lang="en-US" sz="1931" b="1" spc="57">
                  <a:solidFill>
                    <a:srgbClr val="2C92D5"/>
                  </a:solidFill>
                  <a:latin typeface="Aileron Bold"/>
                  <a:ea typeface="Aileron Bold"/>
                  <a:cs typeface="Aileron Bold"/>
                  <a:sym typeface="Aileron Bold"/>
                </a:rPr>
                <a:t>STRENGTHS</a:t>
              </a:r>
            </a:p>
          </p:txBody>
        </p:sp>
        <p:sp>
          <p:nvSpPr>
            <p:cNvPr id="46" name="TextBox 32">
              <a:extLst>
                <a:ext uri="{FF2B5EF4-FFF2-40B4-BE49-F238E27FC236}">
                  <a16:creationId xmlns:a16="http://schemas.microsoft.com/office/drawing/2014/main" id="{C697ADB7-B615-916B-9942-ADF7DD1AE461}"/>
                </a:ext>
              </a:extLst>
            </p:cNvPr>
            <p:cNvSpPr txBox="1"/>
            <p:nvPr/>
          </p:nvSpPr>
          <p:spPr>
            <a:xfrm>
              <a:off x="0" y="680340"/>
              <a:ext cx="4576139" cy="1545656"/>
            </a:xfrm>
            <a:prstGeom prst="rect">
              <a:avLst/>
            </a:prstGeom>
          </p:spPr>
          <p:txBody>
            <a:bodyPr wrap="square" lIns="0" tIns="0" rIns="0" bIns="0" rtlCol="0" anchor="t">
              <a:spAutoFit/>
            </a:bodyPr>
            <a:lstStyle/>
            <a:p>
              <a:pPr lvl="0">
                <a:lnSpc>
                  <a:spcPct val="115000"/>
                </a:lnSpc>
              </a:pPr>
              <a:r>
                <a:rPr lang="en-IN" sz="1400">
                  <a:effectLst/>
                  <a:latin typeface="Segoe UI Emoji"/>
                  <a:ea typeface="PMingLiU"/>
                  <a:cs typeface="Segoe UI Emoji" panose="020B0502040204020203" pitchFamily="34" charset="0"/>
                </a:rPr>
                <a:t>✅</a:t>
              </a:r>
              <a:r>
                <a:rPr lang="en-IN" sz="1400">
                  <a:effectLst/>
                  <a:latin typeface="Aptos"/>
                  <a:ea typeface="PMingLiU"/>
                  <a:cs typeface="Arial"/>
                </a:rPr>
                <a:t> </a:t>
              </a:r>
              <a:r>
                <a:rPr lang="en-IN" sz="1400">
                  <a:latin typeface="Aptos"/>
                  <a:ea typeface="PMingLiU"/>
                  <a:cs typeface="Arial"/>
                </a:rPr>
                <a:t>Reliability</a:t>
              </a:r>
              <a:endParaRPr lang="en-IN" sz="1400">
                <a:effectLst/>
                <a:latin typeface="Aptos" panose="020B0004020202020204" pitchFamily="34" charset="0"/>
                <a:ea typeface="PMingLiU" panose="02020500000000000000" pitchFamily="18" charset="-120"/>
                <a:cs typeface="Arial" panose="020B0604020202020204" pitchFamily="34" charset="0"/>
              </a:endParaRPr>
            </a:p>
            <a:p>
              <a:pPr>
                <a:lnSpc>
                  <a:spcPct val="115000"/>
                </a:lnSpc>
              </a:pPr>
              <a:r>
                <a:rPr lang="en-IN" sz="1400">
                  <a:effectLst/>
                  <a:latin typeface="Segoe UI Emoji"/>
                  <a:ea typeface="PMingLiU"/>
                  <a:cs typeface="Segoe UI Emoji" panose="020B0502040204020203" pitchFamily="34" charset="0"/>
                </a:rPr>
                <a:t>✅</a:t>
              </a:r>
              <a:r>
                <a:rPr lang="en-IN" sz="1400">
                  <a:effectLst/>
                  <a:latin typeface="Aptos"/>
                  <a:ea typeface="PMingLiU"/>
                  <a:cs typeface="Arial"/>
                </a:rPr>
                <a:t> </a:t>
              </a:r>
              <a:r>
                <a:rPr lang="en-IN" sz="1400">
                  <a:latin typeface="Aptos"/>
                  <a:ea typeface="PMingLiU"/>
                  <a:cs typeface="Arial"/>
                </a:rPr>
                <a:t>Long-term strategy planning</a:t>
              </a:r>
            </a:p>
            <a:p>
              <a:pPr>
                <a:lnSpc>
                  <a:spcPct val="115000"/>
                </a:lnSpc>
              </a:pPr>
              <a:r>
                <a:rPr lang="en-IN" sz="1400">
                  <a:effectLst/>
                  <a:latin typeface="Segoe UI Emoji"/>
                  <a:ea typeface="PMingLiU"/>
                  <a:cs typeface="Segoe UI Emoji" panose="020B0502040204020203" pitchFamily="34" charset="0"/>
                </a:rPr>
                <a:t>✅</a:t>
              </a:r>
              <a:r>
                <a:rPr lang="en-IN" sz="1400">
                  <a:effectLst/>
                  <a:latin typeface="Aptos"/>
                  <a:ea typeface="PMingLiU"/>
                  <a:cs typeface="Arial"/>
                </a:rPr>
                <a:t> </a:t>
              </a:r>
              <a:r>
                <a:rPr lang="en-IN" sz="1400">
                  <a:latin typeface="Aptos"/>
                  <a:ea typeface="PMingLiU"/>
                  <a:cs typeface="Arial"/>
                </a:rPr>
                <a:t>Low short-term volatility impact </a:t>
              </a:r>
              <a:endParaRPr lang="en-IN" sz="1400">
                <a:effectLst/>
                <a:latin typeface="Aptos"/>
                <a:ea typeface="PMingLiU"/>
                <a:cs typeface="Arial"/>
              </a:endParaRPr>
            </a:p>
            <a:p>
              <a:pPr>
                <a:lnSpc>
                  <a:spcPct val="115000"/>
                </a:lnSpc>
              </a:pPr>
              <a:r>
                <a:rPr lang="en-IN" sz="1400">
                  <a:effectLst/>
                  <a:latin typeface="Segoe UI Emoji"/>
                  <a:ea typeface="PMingLiU"/>
                  <a:cs typeface="Segoe UI Emoji" panose="020B0502040204020203" pitchFamily="34" charset="0"/>
                </a:rPr>
                <a:t>✅</a:t>
              </a:r>
              <a:r>
                <a:rPr lang="en-IN" sz="1400">
                  <a:effectLst/>
                  <a:latin typeface="Aptos"/>
                  <a:ea typeface="PMingLiU"/>
                  <a:cs typeface="Arial"/>
                </a:rPr>
                <a:t> </a:t>
              </a:r>
              <a:r>
                <a:rPr lang="en-IN" sz="1400">
                  <a:latin typeface="Aptos"/>
                  <a:ea typeface="PMingLiU"/>
                  <a:cs typeface="Arial"/>
                </a:rPr>
                <a:t>Helps performance evaluation</a:t>
              </a:r>
              <a:endParaRPr lang="en-IN" sz="1400">
                <a:effectLst/>
                <a:latin typeface="Aptos"/>
                <a:ea typeface="PMingLiU"/>
                <a:cs typeface="Arial"/>
              </a:endParaRPr>
            </a:p>
          </p:txBody>
        </p:sp>
      </p:grpSp>
      <p:grpSp>
        <p:nvGrpSpPr>
          <p:cNvPr id="51" name="Group 33">
            <a:extLst>
              <a:ext uri="{FF2B5EF4-FFF2-40B4-BE49-F238E27FC236}">
                <a16:creationId xmlns:a16="http://schemas.microsoft.com/office/drawing/2014/main" id="{61EB861A-5C32-E52E-424F-50ABF3792EFE}"/>
              </a:ext>
            </a:extLst>
          </p:cNvPr>
          <p:cNvGrpSpPr/>
          <p:nvPr/>
        </p:nvGrpSpPr>
        <p:grpSpPr>
          <a:xfrm>
            <a:off x="6971583" y="1340342"/>
            <a:ext cx="2947308" cy="973974"/>
            <a:chOff x="-1276500" y="306661"/>
            <a:chExt cx="4640020" cy="1541075"/>
          </a:xfrm>
        </p:grpSpPr>
        <p:sp>
          <p:nvSpPr>
            <p:cNvPr id="49" name="TextBox 34">
              <a:extLst>
                <a:ext uri="{FF2B5EF4-FFF2-40B4-BE49-F238E27FC236}">
                  <a16:creationId xmlns:a16="http://schemas.microsoft.com/office/drawing/2014/main" id="{D64C7B49-937C-9DE7-1BBB-F794528109EB}"/>
                </a:ext>
              </a:extLst>
            </p:cNvPr>
            <p:cNvSpPr txBox="1"/>
            <p:nvPr/>
          </p:nvSpPr>
          <p:spPr>
            <a:xfrm>
              <a:off x="-491545" y="306661"/>
              <a:ext cx="3855065" cy="416418"/>
            </a:xfrm>
            <a:prstGeom prst="rect">
              <a:avLst/>
            </a:prstGeom>
          </p:spPr>
          <p:txBody>
            <a:bodyPr lIns="0" tIns="0" rIns="0" bIns="0" rtlCol="0" anchor="t">
              <a:spAutoFit/>
            </a:bodyPr>
            <a:lstStyle/>
            <a:p>
              <a:pPr algn="r">
                <a:lnSpc>
                  <a:spcPts val="2511"/>
                </a:lnSpc>
              </a:pPr>
              <a:r>
                <a:rPr lang="en-US" sz="1931" b="1" spc="57">
                  <a:solidFill>
                    <a:srgbClr val="2C92D5"/>
                  </a:solidFill>
                  <a:latin typeface="Aileron Bold"/>
                  <a:ea typeface="Aileron Bold"/>
                  <a:cs typeface="Aileron Bold"/>
                  <a:sym typeface="Aileron Bold"/>
                </a:rPr>
                <a:t>WEAKNESSES</a:t>
              </a:r>
            </a:p>
          </p:txBody>
        </p:sp>
        <p:sp>
          <p:nvSpPr>
            <p:cNvPr id="50" name="TextBox 35">
              <a:extLst>
                <a:ext uri="{FF2B5EF4-FFF2-40B4-BE49-F238E27FC236}">
                  <a16:creationId xmlns:a16="http://schemas.microsoft.com/office/drawing/2014/main" id="{90AFA2CF-CC25-F49C-142A-62CB405F14C9}"/>
                </a:ext>
              </a:extLst>
            </p:cNvPr>
            <p:cNvSpPr txBox="1"/>
            <p:nvPr/>
          </p:nvSpPr>
          <p:spPr>
            <a:xfrm>
              <a:off x="-1276500" y="1084393"/>
              <a:ext cx="4640020" cy="763343"/>
            </a:xfrm>
            <a:prstGeom prst="rect">
              <a:avLst/>
            </a:prstGeom>
          </p:spPr>
          <p:txBody>
            <a:bodyPr wrap="square" lIns="0" tIns="0" rIns="0" bIns="0" rtlCol="0" anchor="t">
              <a:spAutoFit/>
            </a:bodyPr>
            <a:lstStyle/>
            <a:p>
              <a:pPr algn="r">
                <a:lnSpc>
                  <a:spcPct val="115000"/>
                </a:lnSpc>
              </a:pPr>
              <a:r>
                <a:rPr lang="en-IN" sz="1400">
                  <a:latin typeface="Aptos"/>
                  <a:ea typeface="PMingLiU"/>
                  <a:cs typeface="Arial"/>
                </a:rPr>
                <a:t>Unable to predict</a:t>
              </a:r>
              <a:r>
                <a:rPr lang="en-IN" sz="1400">
                  <a:effectLst/>
                  <a:latin typeface="Aptos"/>
                  <a:ea typeface="PMingLiU"/>
                  <a:cs typeface="Arial"/>
                </a:rPr>
                <a:t> </a:t>
              </a:r>
              <a:r>
                <a:rPr lang="en-IN" sz="1400">
                  <a:latin typeface="Aptos"/>
                  <a:ea typeface="PMingLiU"/>
                  <a:cs typeface="Arial"/>
                </a:rPr>
                <a:t>future trends  </a:t>
              </a:r>
              <a:r>
                <a:rPr lang="en-IN" altLang="zh-TW" sz="1400">
                  <a:effectLst/>
                  <a:latin typeface="Segoe UI Emoji"/>
                  <a:ea typeface="PMingLiU"/>
                  <a:cs typeface="Segoe UI Emoji" panose="020B0502040204020203" pitchFamily="34" charset="0"/>
                </a:rPr>
                <a:t>❌</a:t>
              </a:r>
              <a:endParaRPr lang="en-IN" sz="1400">
                <a:effectLst/>
                <a:latin typeface="Segoe UI Emoji"/>
                <a:ea typeface="PMingLiU"/>
                <a:cs typeface="Arial" panose="020B0604020202020204" pitchFamily="34" charset="0"/>
              </a:endParaRPr>
            </a:p>
            <a:p>
              <a:pPr algn="r">
                <a:lnSpc>
                  <a:spcPct val="115000"/>
                </a:lnSpc>
              </a:pPr>
              <a:r>
                <a:rPr lang="en-IN" sz="1400">
                  <a:latin typeface="Aptos"/>
                  <a:ea typeface="PMingLiU"/>
                  <a:cs typeface="Arial"/>
                </a:rPr>
                <a:t>Ineffective</a:t>
              </a:r>
              <a:r>
                <a:rPr lang="en-IN" sz="1400">
                  <a:effectLst/>
                  <a:latin typeface="Aptos"/>
                  <a:ea typeface="PMingLiU"/>
                  <a:cs typeface="Arial"/>
                </a:rPr>
                <a:t> </a:t>
              </a:r>
              <a:r>
                <a:rPr lang="en-IN" sz="1400">
                  <a:latin typeface="Aptos"/>
                  <a:ea typeface="PMingLiU"/>
                  <a:cs typeface="Arial"/>
                </a:rPr>
                <a:t>for real time response</a:t>
              </a:r>
              <a:r>
                <a:rPr lang="en-IN" altLang="zh-TW" sz="1400">
                  <a:effectLst/>
                  <a:latin typeface="Segoe UI Emoji"/>
                  <a:ea typeface="PMingLiU"/>
                  <a:cs typeface="Segoe UI Emoji" panose="020B0502040204020203" pitchFamily="34" charset="0"/>
                </a:rPr>
                <a:t>❌</a:t>
              </a:r>
              <a:endParaRPr lang="en-IN" sz="1400">
                <a:effectLst/>
                <a:latin typeface="Segoe UI Emoji"/>
                <a:ea typeface="PMingLiU"/>
                <a:cs typeface="Arial" panose="020B0604020202020204" pitchFamily="34" charset="0"/>
              </a:endParaRPr>
            </a:p>
          </p:txBody>
        </p:sp>
      </p:grpSp>
      <p:grpSp>
        <p:nvGrpSpPr>
          <p:cNvPr id="55" name="Group 36">
            <a:extLst>
              <a:ext uri="{FF2B5EF4-FFF2-40B4-BE49-F238E27FC236}">
                <a16:creationId xmlns:a16="http://schemas.microsoft.com/office/drawing/2014/main" id="{3533A985-C7C8-A7CD-EBE6-483734AF02D7}"/>
              </a:ext>
            </a:extLst>
          </p:cNvPr>
          <p:cNvGrpSpPr/>
          <p:nvPr/>
        </p:nvGrpSpPr>
        <p:grpSpPr>
          <a:xfrm>
            <a:off x="2617813" y="4050834"/>
            <a:ext cx="2980098" cy="1198850"/>
            <a:chOff x="0" y="-1069569"/>
            <a:chExt cx="4691643" cy="1896882"/>
          </a:xfrm>
        </p:grpSpPr>
        <p:sp>
          <p:nvSpPr>
            <p:cNvPr id="53" name="TextBox 37">
              <a:extLst>
                <a:ext uri="{FF2B5EF4-FFF2-40B4-BE49-F238E27FC236}">
                  <a16:creationId xmlns:a16="http://schemas.microsoft.com/office/drawing/2014/main" id="{378E842C-2FA3-D098-F84A-7FFDCAFB50E1}"/>
                </a:ext>
              </a:extLst>
            </p:cNvPr>
            <p:cNvSpPr txBox="1"/>
            <p:nvPr/>
          </p:nvSpPr>
          <p:spPr>
            <a:xfrm>
              <a:off x="0" y="-1069569"/>
              <a:ext cx="3855065" cy="416417"/>
            </a:xfrm>
            <a:prstGeom prst="rect">
              <a:avLst/>
            </a:prstGeom>
          </p:spPr>
          <p:txBody>
            <a:bodyPr lIns="0" tIns="0" rIns="0" bIns="0" rtlCol="0" anchor="t">
              <a:spAutoFit/>
            </a:bodyPr>
            <a:lstStyle/>
            <a:p>
              <a:pPr algn="l">
                <a:lnSpc>
                  <a:spcPts val="2511"/>
                </a:lnSpc>
              </a:pPr>
              <a:r>
                <a:rPr lang="en-US" sz="1931" b="1" spc="57">
                  <a:solidFill>
                    <a:srgbClr val="2C92D5"/>
                  </a:solidFill>
                  <a:latin typeface="Aileron Bold"/>
                  <a:ea typeface="Aileron Bold"/>
                  <a:cs typeface="Aileron Bold"/>
                  <a:sym typeface="Aileron Bold"/>
                </a:rPr>
                <a:t>OPPORTUNITIES</a:t>
              </a:r>
            </a:p>
          </p:txBody>
        </p:sp>
        <p:sp>
          <p:nvSpPr>
            <p:cNvPr id="54" name="TextBox 38">
              <a:extLst>
                <a:ext uri="{FF2B5EF4-FFF2-40B4-BE49-F238E27FC236}">
                  <a16:creationId xmlns:a16="http://schemas.microsoft.com/office/drawing/2014/main" id="{B8F8D39F-9E00-F746-7129-B0E2424395D7}"/>
                </a:ext>
              </a:extLst>
            </p:cNvPr>
            <p:cNvSpPr txBox="1"/>
            <p:nvPr/>
          </p:nvSpPr>
          <p:spPr>
            <a:xfrm>
              <a:off x="0" y="-326324"/>
              <a:ext cx="4691643" cy="1153637"/>
            </a:xfrm>
            <a:prstGeom prst="rect">
              <a:avLst/>
            </a:prstGeom>
          </p:spPr>
          <p:txBody>
            <a:bodyPr wrap="square" lIns="0" tIns="0" rIns="0" bIns="0" rtlCol="0" anchor="t">
              <a:spAutoFit/>
            </a:bodyPr>
            <a:lstStyle/>
            <a:p>
              <a:pPr>
                <a:lnSpc>
                  <a:spcPct val="115000"/>
                </a:lnSpc>
              </a:pPr>
              <a:r>
                <a:rPr lang="en-IN" sz="1400">
                  <a:effectLst/>
                  <a:latin typeface="Segoe UI Emoji"/>
                  <a:ea typeface="PMingLiU"/>
                  <a:cs typeface="Segoe UI Emoji" panose="020B0502040204020203" pitchFamily="34" charset="0"/>
                </a:rPr>
                <a:t>🔹</a:t>
              </a:r>
              <a:r>
                <a:rPr lang="en-IN" sz="1400">
                  <a:effectLst/>
                  <a:latin typeface="Aptos"/>
                  <a:ea typeface="PMingLiU"/>
                  <a:cs typeface="Arial"/>
                </a:rPr>
                <a:t> </a:t>
              </a:r>
              <a:r>
                <a:rPr lang="en-IN" sz="1400">
                  <a:latin typeface="Aptos"/>
                  <a:ea typeface="PMingLiU"/>
                  <a:cs typeface="Arial"/>
                </a:rPr>
                <a:t>Evaluating economic polices </a:t>
              </a:r>
              <a:endParaRPr lang="en-IN" sz="1400">
                <a:latin typeface="Segoe UI Emoji" panose="020B0502040204020203" pitchFamily="34" charset="0"/>
                <a:ea typeface="PMingLiU" panose="02020500000000000000" pitchFamily="18" charset="-120"/>
                <a:cs typeface="Arial" panose="020B0604020202020204" pitchFamily="34" charset="0"/>
              </a:endParaRPr>
            </a:p>
            <a:p>
              <a:pPr>
                <a:lnSpc>
                  <a:spcPct val="115000"/>
                </a:lnSpc>
              </a:pPr>
              <a:r>
                <a:rPr lang="en-IN" sz="1400">
                  <a:effectLst/>
                  <a:latin typeface="Segoe UI Emoji"/>
                  <a:ea typeface="PMingLiU"/>
                  <a:cs typeface="Segoe UI Emoji" panose="020B0502040204020203" pitchFamily="34" charset="0"/>
                </a:rPr>
                <a:t>🔹</a:t>
              </a:r>
              <a:r>
                <a:rPr lang="en-IN" sz="1400">
                  <a:effectLst/>
                  <a:latin typeface="Aptos"/>
                  <a:ea typeface="PMingLiU"/>
                  <a:cs typeface="Arial"/>
                </a:rPr>
                <a:t> </a:t>
              </a:r>
              <a:r>
                <a:rPr lang="en-IN" sz="1400">
                  <a:latin typeface="Aptos"/>
                  <a:ea typeface="PMingLiU"/>
                  <a:cs typeface="Arial"/>
                </a:rPr>
                <a:t>Risk Management</a:t>
              </a:r>
            </a:p>
            <a:p>
              <a:pPr lvl="0">
                <a:lnSpc>
                  <a:spcPct val="115000"/>
                </a:lnSpc>
              </a:pPr>
              <a:r>
                <a:rPr lang="en-IN" sz="1400">
                  <a:effectLst/>
                  <a:latin typeface="Segoe UI Emoji"/>
                  <a:ea typeface="PMingLiU"/>
                  <a:cs typeface="Segoe UI Emoji" panose="020B0502040204020203" pitchFamily="34" charset="0"/>
                </a:rPr>
                <a:t>🔹</a:t>
              </a:r>
              <a:r>
                <a:rPr lang="en-IN" sz="1400">
                  <a:effectLst/>
                  <a:latin typeface="Aptos"/>
                  <a:ea typeface="PMingLiU"/>
                  <a:cs typeface="Arial"/>
                </a:rPr>
                <a:t> Integration with </a:t>
              </a:r>
              <a:r>
                <a:rPr lang="en-IN" sz="1400">
                  <a:latin typeface="Aptos"/>
                  <a:ea typeface="PMingLiU"/>
                  <a:cs typeface="Arial"/>
                </a:rPr>
                <a:t>Leading</a:t>
              </a:r>
              <a:r>
                <a:rPr lang="en-IN" sz="1400">
                  <a:effectLst/>
                  <a:latin typeface="Aptos"/>
                  <a:ea typeface="PMingLiU"/>
                  <a:cs typeface="Arial"/>
                </a:rPr>
                <a:t> Indicators </a:t>
              </a:r>
              <a:endParaRPr lang="en-IN" sz="1400" kern="100">
                <a:effectLst/>
                <a:latin typeface="Aptos"/>
                <a:ea typeface="PMingLiU"/>
                <a:cs typeface="Arial"/>
              </a:endParaRPr>
            </a:p>
          </p:txBody>
        </p:sp>
      </p:grpSp>
      <p:grpSp>
        <p:nvGrpSpPr>
          <p:cNvPr id="59" name="Group 39">
            <a:extLst>
              <a:ext uri="{FF2B5EF4-FFF2-40B4-BE49-F238E27FC236}">
                <a16:creationId xmlns:a16="http://schemas.microsoft.com/office/drawing/2014/main" id="{D78B8903-10E4-B750-8E06-F9A6CA23A1CB}"/>
              </a:ext>
            </a:extLst>
          </p:cNvPr>
          <p:cNvGrpSpPr/>
          <p:nvPr/>
        </p:nvGrpSpPr>
        <p:grpSpPr>
          <a:xfrm>
            <a:off x="7000388" y="4050834"/>
            <a:ext cx="2869246" cy="1194175"/>
            <a:chOff x="-1231157" y="-1016642"/>
            <a:chExt cx="4517120" cy="1889490"/>
          </a:xfrm>
        </p:grpSpPr>
        <p:sp>
          <p:nvSpPr>
            <p:cNvPr id="57" name="TextBox 40">
              <a:extLst>
                <a:ext uri="{FF2B5EF4-FFF2-40B4-BE49-F238E27FC236}">
                  <a16:creationId xmlns:a16="http://schemas.microsoft.com/office/drawing/2014/main" id="{6C6EFB9A-0B3B-3BEC-FF49-0BF41F6BAFCE}"/>
                </a:ext>
              </a:extLst>
            </p:cNvPr>
            <p:cNvSpPr txBox="1"/>
            <p:nvPr/>
          </p:nvSpPr>
          <p:spPr>
            <a:xfrm>
              <a:off x="-614448" y="-1016642"/>
              <a:ext cx="3855059" cy="416418"/>
            </a:xfrm>
            <a:prstGeom prst="rect">
              <a:avLst/>
            </a:prstGeom>
          </p:spPr>
          <p:txBody>
            <a:bodyPr lIns="0" tIns="0" rIns="0" bIns="0" rtlCol="0" anchor="t">
              <a:spAutoFit/>
            </a:bodyPr>
            <a:lstStyle/>
            <a:p>
              <a:pPr algn="r">
                <a:lnSpc>
                  <a:spcPts val="2511"/>
                </a:lnSpc>
              </a:pPr>
              <a:r>
                <a:rPr lang="en-US" sz="1931" b="1" spc="57">
                  <a:solidFill>
                    <a:srgbClr val="2C92D5"/>
                  </a:solidFill>
                  <a:latin typeface="Aileron Bold"/>
                  <a:ea typeface="Aileron Bold"/>
                  <a:cs typeface="Aileron Bold"/>
                  <a:sym typeface="Aileron Bold"/>
                </a:rPr>
                <a:t>THREATS</a:t>
              </a:r>
            </a:p>
          </p:txBody>
        </p:sp>
        <p:sp>
          <p:nvSpPr>
            <p:cNvPr id="58" name="TextBox 41">
              <a:extLst>
                <a:ext uri="{FF2B5EF4-FFF2-40B4-BE49-F238E27FC236}">
                  <a16:creationId xmlns:a16="http://schemas.microsoft.com/office/drawing/2014/main" id="{DBF69D82-57F1-CE79-6A35-1D2D239A7978}"/>
                </a:ext>
              </a:extLst>
            </p:cNvPr>
            <p:cNvSpPr txBox="1"/>
            <p:nvPr/>
          </p:nvSpPr>
          <p:spPr>
            <a:xfrm>
              <a:off x="-1231157" y="-282515"/>
              <a:ext cx="4517120" cy="1155363"/>
            </a:xfrm>
            <a:prstGeom prst="rect">
              <a:avLst/>
            </a:prstGeom>
          </p:spPr>
          <p:txBody>
            <a:bodyPr wrap="square" lIns="0" tIns="0" rIns="0" bIns="0" rtlCol="0" anchor="t">
              <a:spAutoFit/>
            </a:bodyPr>
            <a:lstStyle/>
            <a:p>
              <a:pPr algn="r">
                <a:lnSpc>
                  <a:spcPct val="115000"/>
                </a:lnSpc>
              </a:pPr>
              <a:r>
                <a:rPr lang="en-IN" sz="1400">
                  <a:latin typeface="Aptos"/>
                  <a:ea typeface="PMingLiU"/>
                  <a:cs typeface="Arial"/>
                </a:rPr>
                <a:t>Too slow for decision making</a:t>
              </a:r>
              <a:r>
                <a:rPr lang="en-IN" altLang="zh-TW" sz="1400">
                  <a:effectLst/>
                  <a:latin typeface="Segoe UI Emoji"/>
                  <a:ea typeface="PMingLiU"/>
                  <a:cs typeface="Segoe UI Emoji" panose="020B0502040204020203" pitchFamily="34" charset="0"/>
                </a:rPr>
                <a:t>⚠️</a:t>
              </a:r>
              <a:endParaRPr lang="en-IN" sz="1400">
                <a:latin typeface="Segoe UI Emoji"/>
                <a:ea typeface="PMingLiU"/>
                <a:cs typeface="Arial" panose="020B0604020202020204" pitchFamily="34" charset="0"/>
              </a:endParaRPr>
            </a:p>
            <a:p>
              <a:pPr algn="r">
                <a:lnSpc>
                  <a:spcPct val="115000"/>
                </a:lnSpc>
              </a:pPr>
              <a:r>
                <a:rPr lang="en-IN" sz="1400">
                  <a:latin typeface="Aptos"/>
                  <a:ea typeface="PMingLiU"/>
                  <a:cs typeface="Arial"/>
                </a:rPr>
                <a:t>Missed opportunities</a:t>
              </a:r>
              <a:r>
                <a:rPr lang="en-IN" sz="1400">
                  <a:effectLst/>
                  <a:latin typeface="Aptos"/>
                  <a:ea typeface="PMingLiU"/>
                  <a:cs typeface="Arial"/>
                </a:rPr>
                <a:t> </a:t>
              </a:r>
              <a:r>
                <a:rPr lang="en-IN" sz="1400">
                  <a:latin typeface="Aptos"/>
                  <a:ea typeface="PMingLiU"/>
                  <a:cs typeface="Arial"/>
                </a:rPr>
                <a:t> </a:t>
              </a:r>
              <a:r>
                <a:rPr lang="en-IN" altLang="zh-TW" sz="1400">
                  <a:effectLst/>
                  <a:latin typeface="Segoe UI Emoji"/>
                  <a:ea typeface="PMingLiU"/>
                  <a:cs typeface="Segoe UI Emoji" panose="020B0502040204020203" pitchFamily="34" charset="0"/>
                </a:rPr>
                <a:t>⚠️</a:t>
              </a:r>
              <a:endParaRPr lang="en-IN" sz="1400">
                <a:effectLst/>
                <a:latin typeface="Segoe UI Emoji"/>
                <a:ea typeface="PMingLiU"/>
                <a:cs typeface="Arial" panose="020B0604020202020204" pitchFamily="34" charset="0"/>
              </a:endParaRPr>
            </a:p>
            <a:p>
              <a:pPr algn="r">
                <a:lnSpc>
                  <a:spcPct val="115000"/>
                </a:lnSpc>
              </a:pPr>
              <a:r>
                <a:rPr lang="en-IN" sz="1400">
                  <a:latin typeface="Aptos"/>
                  <a:ea typeface="PMingLiU"/>
                  <a:cs typeface="Arial"/>
                </a:rPr>
                <a:t>May</a:t>
              </a:r>
              <a:r>
                <a:rPr lang="en-IN" sz="1400">
                  <a:effectLst/>
                  <a:latin typeface="Aptos"/>
                  <a:ea typeface="PMingLiU"/>
                  <a:cs typeface="Arial"/>
                </a:rPr>
                <a:t> </a:t>
              </a:r>
              <a:r>
                <a:rPr lang="en-IN" sz="1400">
                  <a:latin typeface="Aptos"/>
                  <a:ea typeface="PMingLiU"/>
                  <a:cs typeface="Arial"/>
                </a:rPr>
                <a:t>lead to poor investment </a:t>
              </a:r>
              <a:r>
                <a:rPr lang="en-IN" altLang="zh-TW" sz="1400">
                  <a:latin typeface="Segoe UI Emoji"/>
                  <a:ea typeface="PMingLiU"/>
                  <a:cs typeface="Arial"/>
                </a:rPr>
                <a:t>⚠️</a:t>
              </a:r>
              <a:endParaRPr lang="en-IN" sz="1400" kern="100">
                <a:latin typeface="Segoe UI Emoji"/>
                <a:ea typeface="PMingLiU"/>
                <a:cs typeface="Arial" panose="020B0604020202020204" pitchFamily="34" charset="0"/>
              </a:endParaRPr>
            </a:p>
          </p:txBody>
        </p:sp>
      </p:grpSp>
      <p:sp>
        <p:nvSpPr>
          <p:cNvPr id="63" name="Rectangle 62">
            <a:extLst>
              <a:ext uri="{FF2B5EF4-FFF2-40B4-BE49-F238E27FC236}">
                <a16:creationId xmlns:a16="http://schemas.microsoft.com/office/drawing/2014/main" id="{3FA516B9-7450-13D8-A278-86073C74D15F}"/>
              </a:ext>
            </a:extLst>
          </p:cNvPr>
          <p:cNvSpPr/>
          <p:nvPr/>
        </p:nvSpPr>
        <p:spPr>
          <a:xfrm>
            <a:off x="4430" y="0"/>
            <a:ext cx="12192000" cy="827314"/>
          </a:xfrm>
          <a:prstGeom prst="rect">
            <a:avLst/>
          </a:prstGeom>
          <a:solidFill>
            <a:srgbClr val="2362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5" name="Text Placeholder 2">
            <a:extLst>
              <a:ext uri="{FF2B5EF4-FFF2-40B4-BE49-F238E27FC236}">
                <a16:creationId xmlns:a16="http://schemas.microsoft.com/office/drawing/2014/main" id="{06CC3F35-965D-5E83-CB2C-B908101AF61E}"/>
              </a:ext>
            </a:extLst>
          </p:cNvPr>
          <p:cNvSpPr txBox="1">
            <a:spLocks/>
          </p:cNvSpPr>
          <p:nvPr/>
        </p:nvSpPr>
        <p:spPr>
          <a:xfrm>
            <a:off x="408171" y="319491"/>
            <a:ext cx="7164912" cy="507823"/>
          </a:xfrm>
          <a:prstGeom prst="rect">
            <a:avLst/>
          </a:prstGeom>
        </p:spPr>
        <p:txBody>
          <a:bodyPr vert="horz" lIns="0" tIns="0" rIns="0" bIns="0" rtlCol="0" anchor="t">
            <a:normAutofit/>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bg1"/>
                </a:solidFill>
              </a:rPr>
              <a:t>SWOT Analysis – Lagging Indicators</a:t>
            </a:r>
            <a:r>
              <a:rPr lang="en-US" sz="1900" baseline="30000">
                <a:solidFill>
                  <a:schemeClr val="bg1"/>
                </a:solidFill>
              </a:rPr>
              <a:t>[3,9]</a:t>
            </a:r>
            <a:endParaRPr lang="en-US">
              <a:solidFill>
                <a:schemeClr val="bg1"/>
              </a:solidFill>
            </a:endParaRPr>
          </a:p>
        </p:txBody>
      </p:sp>
      <p:pic>
        <p:nvPicPr>
          <p:cNvPr id="2" name="Lagging Indicators.mp3">
            <a:hlinkClick r:id="" action="ppaction://media"/>
            <a:extLst>
              <a:ext uri="{FF2B5EF4-FFF2-40B4-BE49-F238E27FC236}">
                <a16:creationId xmlns:a16="http://schemas.microsoft.com/office/drawing/2014/main" id="{2BE69E13-5E89-3D25-2852-22A7D8F533D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751129" y="5769315"/>
            <a:ext cx="356219" cy="356219"/>
          </a:xfrm>
          <a:prstGeom prst="rect">
            <a:avLst/>
          </a:prstGeom>
        </p:spPr>
      </p:pic>
      <p:sp>
        <p:nvSpPr>
          <p:cNvPr id="8" name="文字方塊 2">
            <a:extLst>
              <a:ext uri="{FF2B5EF4-FFF2-40B4-BE49-F238E27FC236}">
                <a16:creationId xmlns:a16="http://schemas.microsoft.com/office/drawing/2014/main" id="{5A71CB5A-308D-93A0-907C-E0492D86FC07}"/>
              </a:ext>
            </a:extLst>
          </p:cNvPr>
          <p:cNvSpPr txBox="1"/>
          <p:nvPr/>
        </p:nvSpPr>
        <p:spPr>
          <a:xfrm>
            <a:off x="3309591" y="6312583"/>
            <a:ext cx="1850186" cy="615553"/>
          </a:xfrm>
          <a:prstGeom prst="rect">
            <a:avLst/>
          </a:prstGeom>
          <a:noFill/>
        </p:spPr>
        <p:txBody>
          <a:bodyPr wrap="none" lIns="91440" tIns="45720" rIns="91440" bIns="45720" rtlCol="0" anchor="t">
            <a:spAutoFit/>
          </a:bodyPr>
          <a:lstStyle/>
          <a:p>
            <a:r>
              <a:rPr lang="en" sz="1100" baseline="30000" dirty="0">
                <a:solidFill>
                  <a:schemeClr val="bg1"/>
                </a:solidFill>
                <a:ea typeface="+mn-lt"/>
                <a:cs typeface="+mn-lt"/>
              </a:rPr>
              <a:t>[9]</a:t>
            </a:r>
            <a:r>
              <a:rPr lang="en" sz="1100" dirty="0">
                <a:solidFill>
                  <a:schemeClr val="bg1"/>
                </a:solidFill>
                <a:ea typeface="+mn-lt"/>
                <a:cs typeface="+mn-lt"/>
              </a:rPr>
              <a:t>(Hanke &amp; Wichern, 2015)</a:t>
            </a:r>
          </a:p>
          <a:p>
            <a:r>
              <a:rPr lang="en-US" sz="800" baseline="30000" dirty="0">
                <a:solidFill>
                  <a:schemeClr val="bg1"/>
                </a:solidFill>
              </a:rPr>
              <a:t>[3] </a:t>
            </a:r>
            <a:r>
              <a:rPr lang="en-GB" sz="1200" dirty="0">
                <a:solidFill>
                  <a:schemeClr val="bg1"/>
                </a:solidFill>
              </a:rPr>
              <a:t>(Xu, 2025)</a:t>
            </a:r>
            <a:endParaRPr lang="en" sz="1200" dirty="0">
              <a:solidFill>
                <a:schemeClr val="bg1"/>
              </a:solidFill>
            </a:endParaRPr>
          </a:p>
          <a:p>
            <a:endParaRPr lang="en" sz="1100" dirty="0">
              <a:solidFill>
                <a:schemeClr val="bg1"/>
              </a:solidFill>
            </a:endParaRPr>
          </a:p>
        </p:txBody>
      </p:sp>
    </p:spTree>
    <p:extLst>
      <p:ext uri="{BB962C8B-B14F-4D97-AF65-F5344CB8AC3E}">
        <p14:creationId xmlns:p14="http://schemas.microsoft.com/office/powerpoint/2010/main" val="12228442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0" objId="2"/>
        <p14:pauseEvt time="0" objId="2"/>
      </p14:showEvtLst>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A2B9A6-CE3D-1383-5FEE-14D8B5310EFE}"/>
            </a:ext>
          </a:extLst>
        </p:cNvPr>
        <p:cNvGrpSpPr/>
        <p:nvPr/>
      </p:nvGrpSpPr>
      <p:grpSpPr>
        <a:xfrm>
          <a:off x="0" y="0"/>
          <a:ext cx="0" cy="0"/>
          <a:chOff x="0" y="0"/>
          <a:chExt cx="0" cy="0"/>
        </a:xfrm>
      </p:grpSpPr>
      <p:sp>
        <p:nvSpPr>
          <p:cNvPr id="5" name="Content Placeholder 5">
            <a:extLst>
              <a:ext uri="{FF2B5EF4-FFF2-40B4-BE49-F238E27FC236}">
                <a16:creationId xmlns:a16="http://schemas.microsoft.com/office/drawing/2014/main" id="{B004D2D4-B561-3288-BB1F-DC8AE83B2582}"/>
              </a:ext>
            </a:extLst>
          </p:cNvPr>
          <p:cNvSpPr>
            <a:spLocks noGrp="1"/>
          </p:cNvSpPr>
          <p:nvPr>
            <p:ph type="title"/>
          </p:nvPr>
        </p:nvSpPr>
        <p:spPr>
          <a:xfrm>
            <a:off x="2509157" y="2000250"/>
            <a:ext cx="7173686" cy="2857500"/>
          </a:xfrm>
        </p:spPr>
        <p:txBody>
          <a:bodyPr anchor="ctr">
            <a:normAutofit/>
          </a:bodyPr>
          <a:lstStyle/>
          <a:p>
            <a:pPr algn="ctr"/>
            <a:r>
              <a:rPr lang="en-GB" b="1"/>
              <a:t>Steps for Forecasting</a:t>
            </a:r>
          </a:p>
        </p:txBody>
      </p:sp>
    </p:spTree>
    <p:extLst>
      <p:ext uri="{BB962C8B-B14F-4D97-AF65-F5344CB8AC3E}">
        <p14:creationId xmlns:p14="http://schemas.microsoft.com/office/powerpoint/2010/main" val="77157372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8D222243-ABA4-AF41-912E-73D1C7609BF2}"/>
              </a:ext>
            </a:extLst>
          </p:cNvPr>
          <p:cNvGrpSpPr/>
          <p:nvPr/>
        </p:nvGrpSpPr>
        <p:grpSpPr>
          <a:xfrm>
            <a:off x="0" y="0"/>
            <a:ext cx="12300857" cy="1088572"/>
            <a:chOff x="0" y="0"/>
            <a:chExt cx="12300857" cy="1088572"/>
          </a:xfrm>
        </p:grpSpPr>
        <p:sp>
          <p:nvSpPr>
            <p:cNvPr id="36" name="Rectangle 35">
              <a:extLst>
                <a:ext uri="{FF2B5EF4-FFF2-40B4-BE49-F238E27FC236}">
                  <a16:creationId xmlns:a16="http://schemas.microsoft.com/office/drawing/2014/main" id="{53D474A1-6CAA-408D-99DC-537FDACEE1AC}"/>
                </a:ext>
              </a:extLst>
            </p:cNvPr>
            <p:cNvSpPr/>
            <p:nvPr/>
          </p:nvSpPr>
          <p:spPr>
            <a:xfrm>
              <a:off x="0" y="0"/>
              <a:ext cx="12192000" cy="827314"/>
            </a:xfrm>
            <a:prstGeom prst="rect">
              <a:avLst/>
            </a:prstGeom>
            <a:solidFill>
              <a:srgbClr val="2362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Text Placeholder 2">
              <a:extLst>
                <a:ext uri="{FF2B5EF4-FFF2-40B4-BE49-F238E27FC236}">
                  <a16:creationId xmlns:a16="http://schemas.microsoft.com/office/drawing/2014/main" id="{6FCABE16-9264-B644-8C7C-708946501654}"/>
                </a:ext>
              </a:extLst>
            </p:cNvPr>
            <p:cNvSpPr txBox="1">
              <a:spLocks/>
            </p:cNvSpPr>
            <p:nvPr/>
          </p:nvSpPr>
          <p:spPr>
            <a:xfrm>
              <a:off x="239486" y="261259"/>
              <a:ext cx="12061371" cy="827313"/>
            </a:xfrm>
            <a:prstGeom prst="rect">
              <a:avLst/>
            </a:prstGeom>
          </p:spPr>
          <p:txBody>
            <a:bodyPr vert="horz" lIns="0" tIns="0" rIns="0" bIns="0" rtlCol="0" anchor="t">
              <a:normAutofit/>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a:solidFill>
                    <a:schemeClr val="bg1"/>
                  </a:solidFill>
                </a:rPr>
                <a:t>Steps for Forecasting Using Leading and Lagging Indicators</a:t>
              </a:r>
            </a:p>
          </p:txBody>
        </p:sp>
      </p:grpSp>
      <p:grpSp>
        <p:nvGrpSpPr>
          <p:cNvPr id="43" name="Group 42">
            <a:extLst>
              <a:ext uri="{FF2B5EF4-FFF2-40B4-BE49-F238E27FC236}">
                <a16:creationId xmlns:a16="http://schemas.microsoft.com/office/drawing/2014/main" id="{3E5A0781-3A64-5D89-191D-A6235004BF6C}"/>
              </a:ext>
            </a:extLst>
          </p:cNvPr>
          <p:cNvGrpSpPr/>
          <p:nvPr/>
        </p:nvGrpSpPr>
        <p:grpSpPr>
          <a:xfrm>
            <a:off x="440855" y="1514675"/>
            <a:ext cx="11310289" cy="3828650"/>
            <a:chOff x="355911" y="1597113"/>
            <a:chExt cx="11310289" cy="3828650"/>
          </a:xfrm>
        </p:grpSpPr>
        <p:grpSp>
          <p:nvGrpSpPr>
            <p:cNvPr id="38" name="Group 37">
              <a:extLst>
                <a:ext uri="{FF2B5EF4-FFF2-40B4-BE49-F238E27FC236}">
                  <a16:creationId xmlns:a16="http://schemas.microsoft.com/office/drawing/2014/main" id="{FA331F29-A11D-BE6F-CEF2-7EE1640021FC}"/>
                </a:ext>
              </a:extLst>
            </p:cNvPr>
            <p:cNvGrpSpPr/>
            <p:nvPr/>
          </p:nvGrpSpPr>
          <p:grpSpPr>
            <a:xfrm>
              <a:off x="355911" y="1597113"/>
              <a:ext cx="9400248" cy="3828650"/>
              <a:chOff x="734351" y="2100800"/>
              <a:chExt cx="10821980" cy="3828650"/>
            </a:xfrm>
          </p:grpSpPr>
          <p:grpSp>
            <p:nvGrpSpPr>
              <p:cNvPr id="2" name="Group 2"/>
              <p:cNvGrpSpPr/>
              <p:nvPr/>
            </p:nvGrpSpPr>
            <p:grpSpPr>
              <a:xfrm>
                <a:off x="734351" y="2100802"/>
                <a:ext cx="2004147" cy="845103"/>
                <a:chOff x="-10914" y="-50780"/>
                <a:chExt cx="791762" cy="333868"/>
              </a:xfrm>
            </p:grpSpPr>
            <p:sp>
              <p:nvSpPr>
                <p:cNvPr id="3" name="Freeform 3"/>
                <p:cNvSpPr/>
                <p:nvPr/>
              </p:nvSpPr>
              <p:spPr>
                <a:xfrm>
                  <a:off x="0" y="0"/>
                  <a:ext cx="780848" cy="257668"/>
                </a:xfrm>
                <a:custGeom>
                  <a:avLst/>
                  <a:gdLst/>
                  <a:ahLst/>
                  <a:cxnLst/>
                  <a:rect l="l" t="t" r="r" b="b"/>
                  <a:pathLst>
                    <a:path w="780848" h="257668">
                      <a:moveTo>
                        <a:pt x="585636" y="0"/>
                      </a:moveTo>
                      <a:lnTo>
                        <a:pt x="0" y="0"/>
                      </a:lnTo>
                      <a:lnTo>
                        <a:pt x="0" y="257668"/>
                      </a:lnTo>
                      <a:lnTo>
                        <a:pt x="585636" y="257668"/>
                      </a:lnTo>
                      <a:lnTo>
                        <a:pt x="780848" y="128834"/>
                      </a:lnTo>
                      <a:lnTo>
                        <a:pt x="585636" y="0"/>
                      </a:lnTo>
                      <a:close/>
                    </a:path>
                  </a:pathLst>
                </a:custGeom>
                <a:solidFill>
                  <a:srgbClr val="4FCDCC"/>
                </a:solidFill>
              </p:spPr>
              <p:txBody>
                <a:bodyPr/>
                <a:lstStyle/>
                <a:p>
                  <a:endParaRPr lang="en-IN"/>
                </a:p>
              </p:txBody>
            </p:sp>
            <p:sp>
              <p:nvSpPr>
                <p:cNvPr id="4" name="TextBox 4"/>
                <p:cNvSpPr txBox="1"/>
                <p:nvPr/>
              </p:nvSpPr>
              <p:spPr>
                <a:xfrm>
                  <a:off x="-10914" y="-50780"/>
                  <a:ext cx="671041" cy="333868"/>
                </a:xfrm>
                <a:prstGeom prst="rect">
                  <a:avLst/>
                </a:prstGeom>
              </p:spPr>
              <p:txBody>
                <a:bodyPr lIns="33867" tIns="33867" rIns="33867" bIns="33867" rtlCol="0" anchor="ctr"/>
                <a:lstStyle/>
                <a:p>
                  <a:pPr algn="ctr">
                    <a:lnSpc>
                      <a:spcPts val="3733"/>
                    </a:lnSpc>
                  </a:pPr>
                  <a:r>
                    <a:rPr lang="en-US" sz="2800" b="1" spc="52">
                      <a:solidFill>
                        <a:srgbClr val="FFFFFF"/>
                      </a:solidFill>
                      <a:latin typeface="Aileron"/>
                      <a:ea typeface="Aileron"/>
                      <a:cs typeface="Aileron"/>
                      <a:sym typeface="Aileron"/>
                    </a:rPr>
                    <a:t>Step </a:t>
                  </a:r>
                  <a:r>
                    <a:rPr lang="en-US" sz="2666" b="1" spc="79">
                      <a:solidFill>
                        <a:srgbClr val="FFFFFF"/>
                      </a:solidFill>
                      <a:latin typeface="Aileron Ultra-Bold"/>
                      <a:ea typeface="Aileron Ultra-Bold"/>
                      <a:cs typeface="Aileron Ultra-Bold"/>
                      <a:sym typeface="Aileron Ultra-Bold"/>
                    </a:rPr>
                    <a:t>1</a:t>
                  </a:r>
                </a:p>
              </p:txBody>
            </p:sp>
          </p:grpSp>
          <p:grpSp>
            <p:nvGrpSpPr>
              <p:cNvPr id="5" name="Group 5"/>
              <p:cNvGrpSpPr/>
              <p:nvPr/>
            </p:nvGrpSpPr>
            <p:grpSpPr>
              <a:xfrm>
                <a:off x="3001963" y="2108533"/>
                <a:ext cx="1977174" cy="845103"/>
                <a:chOff x="-258" y="-47726"/>
                <a:chExt cx="781106" cy="333868"/>
              </a:xfrm>
            </p:grpSpPr>
            <p:sp>
              <p:nvSpPr>
                <p:cNvPr id="6" name="Freeform 6"/>
                <p:cNvSpPr/>
                <p:nvPr/>
              </p:nvSpPr>
              <p:spPr>
                <a:xfrm>
                  <a:off x="0" y="0"/>
                  <a:ext cx="780848" cy="257668"/>
                </a:xfrm>
                <a:custGeom>
                  <a:avLst/>
                  <a:gdLst/>
                  <a:ahLst/>
                  <a:cxnLst/>
                  <a:rect l="l" t="t" r="r" b="b"/>
                  <a:pathLst>
                    <a:path w="780848" h="257668">
                      <a:moveTo>
                        <a:pt x="585636" y="0"/>
                      </a:moveTo>
                      <a:lnTo>
                        <a:pt x="0" y="0"/>
                      </a:lnTo>
                      <a:lnTo>
                        <a:pt x="0" y="257668"/>
                      </a:lnTo>
                      <a:lnTo>
                        <a:pt x="585636" y="257668"/>
                      </a:lnTo>
                      <a:lnTo>
                        <a:pt x="780848" y="128834"/>
                      </a:lnTo>
                      <a:lnTo>
                        <a:pt x="585636" y="0"/>
                      </a:lnTo>
                      <a:close/>
                    </a:path>
                  </a:pathLst>
                </a:custGeom>
                <a:solidFill>
                  <a:srgbClr val="18B6B4"/>
                </a:solidFill>
              </p:spPr>
              <p:txBody>
                <a:bodyPr/>
                <a:lstStyle/>
                <a:p>
                  <a:endParaRPr lang="en-IN"/>
                </a:p>
              </p:txBody>
            </p:sp>
            <p:sp>
              <p:nvSpPr>
                <p:cNvPr id="7" name="TextBox 7"/>
                <p:cNvSpPr txBox="1"/>
                <p:nvPr/>
              </p:nvSpPr>
              <p:spPr>
                <a:xfrm>
                  <a:off x="-258" y="-47726"/>
                  <a:ext cx="671041" cy="333868"/>
                </a:xfrm>
                <a:prstGeom prst="rect">
                  <a:avLst/>
                </a:prstGeom>
              </p:spPr>
              <p:txBody>
                <a:bodyPr lIns="33867" tIns="33867" rIns="33867" bIns="33867" rtlCol="0" anchor="ctr"/>
                <a:lstStyle/>
                <a:p>
                  <a:pPr algn="ctr">
                    <a:lnSpc>
                      <a:spcPts val="3733"/>
                    </a:lnSpc>
                  </a:pPr>
                  <a:r>
                    <a:rPr lang="en-US" sz="2666" b="1" spc="79">
                      <a:solidFill>
                        <a:srgbClr val="FFFFFF"/>
                      </a:solidFill>
                      <a:latin typeface="Aileron Ultra-Bold"/>
                      <a:ea typeface="Aileron Ultra-Bold"/>
                      <a:cs typeface="Aileron Ultra-Bold"/>
                      <a:sym typeface="Aileron Ultra-Bold"/>
                    </a:rPr>
                    <a:t>Step 2</a:t>
                  </a:r>
                </a:p>
              </p:txBody>
            </p:sp>
          </p:grpSp>
          <p:grpSp>
            <p:nvGrpSpPr>
              <p:cNvPr id="8" name="Group 8"/>
              <p:cNvGrpSpPr/>
              <p:nvPr/>
            </p:nvGrpSpPr>
            <p:grpSpPr>
              <a:xfrm>
                <a:off x="5119147" y="2100800"/>
                <a:ext cx="1977174" cy="845103"/>
                <a:chOff x="-258" y="-50781"/>
                <a:chExt cx="781106" cy="333868"/>
              </a:xfrm>
            </p:grpSpPr>
            <p:sp>
              <p:nvSpPr>
                <p:cNvPr id="9" name="Freeform 9"/>
                <p:cNvSpPr/>
                <p:nvPr/>
              </p:nvSpPr>
              <p:spPr>
                <a:xfrm>
                  <a:off x="0" y="0"/>
                  <a:ext cx="780848" cy="257668"/>
                </a:xfrm>
                <a:custGeom>
                  <a:avLst/>
                  <a:gdLst/>
                  <a:ahLst/>
                  <a:cxnLst/>
                  <a:rect l="l" t="t" r="r" b="b"/>
                  <a:pathLst>
                    <a:path w="780848" h="257668">
                      <a:moveTo>
                        <a:pt x="585636" y="0"/>
                      </a:moveTo>
                      <a:lnTo>
                        <a:pt x="0" y="0"/>
                      </a:lnTo>
                      <a:lnTo>
                        <a:pt x="0" y="257668"/>
                      </a:lnTo>
                      <a:lnTo>
                        <a:pt x="585636" y="257668"/>
                      </a:lnTo>
                      <a:lnTo>
                        <a:pt x="780848" y="128834"/>
                      </a:lnTo>
                      <a:lnTo>
                        <a:pt x="585636" y="0"/>
                      </a:lnTo>
                      <a:close/>
                    </a:path>
                  </a:pathLst>
                </a:custGeom>
                <a:solidFill>
                  <a:srgbClr val="37C9EF"/>
                </a:solidFill>
              </p:spPr>
              <p:txBody>
                <a:bodyPr/>
                <a:lstStyle/>
                <a:p>
                  <a:endParaRPr lang="en-IN"/>
                </a:p>
              </p:txBody>
            </p:sp>
            <p:sp>
              <p:nvSpPr>
                <p:cNvPr id="10" name="TextBox 10"/>
                <p:cNvSpPr txBox="1"/>
                <p:nvPr/>
              </p:nvSpPr>
              <p:spPr>
                <a:xfrm>
                  <a:off x="-258" y="-50781"/>
                  <a:ext cx="671041" cy="333868"/>
                </a:xfrm>
                <a:prstGeom prst="rect">
                  <a:avLst/>
                </a:prstGeom>
              </p:spPr>
              <p:txBody>
                <a:bodyPr lIns="33867" tIns="33867" rIns="33867" bIns="33867" rtlCol="0" anchor="ctr"/>
                <a:lstStyle/>
                <a:p>
                  <a:pPr algn="ctr">
                    <a:lnSpc>
                      <a:spcPts val="3733"/>
                    </a:lnSpc>
                  </a:pPr>
                  <a:r>
                    <a:rPr lang="en-US" sz="2666" b="1" spc="79">
                      <a:solidFill>
                        <a:srgbClr val="FFFFFF"/>
                      </a:solidFill>
                      <a:latin typeface="Aileron Ultra-Bold"/>
                      <a:ea typeface="Aileron Ultra-Bold"/>
                      <a:cs typeface="Aileron Ultra-Bold"/>
                      <a:sym typeface="Aileron Ultra-Bold"/>
                    </a:rPr>
                    <a:t>Step 3</a:t>
                  </a:r>
                </a:p>
              </p:txBody>
            </p:sp>
          </p:grpSp>
          <p:grpSp>
            <p:nvGrpSpPr>
              <p:cNvPr id="11" name="Group 11"/>
              <p:cNvGrpSpPr/>
              <p:nvPr/>
            </p:nvGrpSpPr>
            <p:grpSpPr>
              <a:xfrm>
                <a:off x="7311547" y="2100800"/>
                <a:ext cx="1977172" cy="845103"/>
                <a:chOff x="-257" y="-50781"/>
                <a:chExt cx="781105" cy="333868"/>
              </a:xfrm>
            </p:grpSpPr>
            <p:sp>
              <p:nvSpPr>
                <p:cNvPr id="12" name="Freeform 12"/>
                <p:cNvSpPr/>
                <p:nvPr/>
              </p:nvSpPr>
              <p:spPr>
                <a:xfrm>
                  <a:off x="0" y="0"/>
                  <a:ext cx="780848" cy="257668"/>
                </a:xfrm>
                <a:custGeom>
                  <a:avLst/>
                  <a:gdLst/>
                  <a:ahLst/>
                  <a:cxnLst/>
                  <a:rect l="l" t="t" r="r" b="b"/>
                  <a:pathLst>
                    <a:path w="780848" h="257668">
                      <a:moveTo>
                        <a:pt x="585636" y="0"/>
                      </a:moveTo>
                      <a:lnTo>
                        <a:pt x="0" y="0"/>
                      </a:lnTo>
                      <a:lnTo>
                        <a:pt x="0" y="257668"/>
                      </a:lnTo>
                      <a:lnTo>
                        <a:pt x="585636" y="257668"/>
                      </a:lnTo>
                      <a:lnTo>
                        <a:pt x="780848" y="128834"/>
                      </a:lnTo>
                      <a:lnTo>
                        <a:pt x="585636" y="0"/>
                      </a:lnTo>
                      <a:close/>
                    </a:path>
                  </a:pathLst>
                </a:custGeom>
                <a:solidFill>
                  <a:srgbClr val="2C92D5"/>
                </a:solidFill>
              </p:spPr>
              <p:txBody>
                <a:bodyPr/>
                <a:lstStyle/>
                <a:p>
                  <a:endParaRPr lang="en-IN"/>
                </a:p>
              </p:txBody>
            </p:sp>
            <p:sp>
              <p:nvSpPr>
                <p:cNvPr id="13" name="TextBox 13"/>
                <p:cNvSpPr txBox="1"/>
                <p:nvPr/>
              </p:nvSpPr>
              <p:spPr>
                <a:xfrm>
                  <a:off x="-257" y="-50781"/>
                  <a:ext cx="671041" cy="333868"/>
                </a:xfrm>
                <a:prstGeom prst="rect">
                  <a:avLst/>
                </a:prstGeom>
              </p:spPr>
              <p:txBody>
                <a:bodyPr lIns="33867" tIns="33867" rIns="33867" bIns="33867" rtlCol="0" anchor="ctr"/>
                <a:lstStyle/>
                <a:p>
                  <a:pPr algn="ctr">
                    <a:lnSpc>
                      <a:spcPts val="3733"/>
                    </a:lnSpc>
                  </a:pPr>
                  <a:r>
                    <a:rPr lang="en-US" sz="2666" b="1" spc="79">
                      <a:solidFill>
                        <a:srgbClr val="FFFFFF"/>
                      </a:solidFill>
                      <a:latin typeface="Aileron Ultra-Bold"/>
                      <a:ea typeface="Aileron Ultra-Bold"/>
                      <a:cs typeface="Aileron Ultra-Bold"/>
                      <a:sym typeface="Aileron Ultra-Bold"/>
                    </a:rPr>
                    <a:t>Step 4</a:t>
                  </a:r>
                </a:p>
              </p:txBody>
            </p:sp>
          </p:grpSp>
          <p:grpSp>
            <p:nvGrpSpPr>
              <p:cNvPr id="14" name="Group 14"/>
              <p:cNvGrpSpPr/>
              <p:nvPr/>
            </p:nvGrpSpPr>
            <p:grpSpPr>
              <a:xfrm>
                <a:off x="9579159" y="2100800"/>
                <a:ext cx="1977172" cy="845103"/>
                <a:chOff x="-257" y="-50781"/>
                <a:chExt cx="781105" cy="333868"/>
              </a:xfrm>
            </p:grpSpPr>
            <p:sp>
              <p:nvSpPr>
                <p:cNvPr id="15" name="Freeform 15"/>
                <p:cNvSpPr/>
                <p:nvPr/>
              </p:nvSpPr>
              <p:spPr>
                <a:xfrm>
                  <a:off x="0" y="0"/>
                  <a:ext cx="780848" cy="257668"/>
                </a:xfrm>
                <a:custGeom>
                  <a:avLst/>
                  <a:gdLst/>
                  <a:ahLst/>
                  <a:cxnLst/>
                  <a:rect l="l" t="t" r="r" b="b"/>
                  <a:pathLst>
                    <a:path w="780848" h="257668">
                      <a:moveTo>
                        <a:pt x="585636" y="0"/>
                      </a:moveTo>
                      <a:lnTo>
                        <a:pt x="0" y="0"/>
                      </a:lnTo>
                      <a:lnTo>
                        <a:pt x="0" y="257668"/>
                      </a:lnTo>
                      <a:lnTo>
                        <a:pt x="585636" y="257668"/>
                      </a:lnTo>
                      <a:lnTo>
                        <a:pt x="780848" y="128834"/>
                      </a:lnTo>
                      <a:lnTo>
                        <a:pt x="585636" y="0"/>
                      </a:lnTo>
                      <a:close/>
                    </a:path>
                  </a:pathLst>
                </a:custGeom>
                <a:solidFill>
                  <a:schemeClr val="accent1">
                    <a:lumMod val="75000"/>
                  </a:schemeClr>
                </a:solidFill>
                <a:ln>
                  <a:solidFill>
                    <a:schemeClr val="accent1">
                      <a:lumMod val="75000"/>
                    </a:schemeClr>
                  </a:solidFill>
                </a:ln>
              </p:spPr>
              <p:txBody>
                <a:bodyPr/>
                <a:lstStyle/>
                <a:p>
                  <a:endParaRPr lang="en-IN"/>
                </a:p>
              </p:txBody>
            </p:sp>
            <p:sp>
              <p:nvSpPr>
                <p:cNvPr id="16" name="TextBox 16"/>
                <p:cNvSpPr txBox="1"/>
                <p:nvPr/>
              </p:nvSpPr>
              <p:spPr>
                <a:xfrm>
                  <a:off x="-257" y="-50781"/>
                  <a:ext cx="671041" cy="333868"/>
                </a:xfrm>
                <a:prstGeom prst="rect">
                  <a:avLst/>
                </a:prstGeom>
              </p:spPr>
              <p:txBody>
                <a:bodyPr lIns="33867" tIns="33867" rIns="33867" bIns="33867" rtlCol="0" anchor="ctr"/>
                <a:lstStyle/>
                <a:p>
                  <a:pPr algn="ctr">
                    <a:lnSpc>
                      <a:spcPts val="3733"/>
                    </a:lnSpc>
                  </a:pPr>
                  <a:r>
                    <a:rPr lang="en-US" sz="2666" b="1" spc="79">
                      <a:solidFill>
                        <a:srgbClr val="FFFFFF"/>
                      </a:solidFill>
                      <a:latin typeface="Aileron Ultra-Bold"/>
                      <a:ea typeface="Aileron Ultra-Bold"/>
                      <a:cs typeface="Aileron Ultra-Bold"/>
                      <a:sym typeface="Aileron Ultra-Bold"/>
                    </a:rPr>
                    <a:t>Step 5</a:t>
                  </a:r>
                </a:p>
              </p:txBody>
            </p:sp>
          </p:grpSp>
          <p:grpSp>
            <p:nvGrpSpPr>
              <p:cNvPr id="17" name="Group 17"/>
              <p:cNvGrpSpPr/>
              <p:nvPr/>
            </p:nvGrpSpPr>
            <p:grpSpPr>
              <a:xfrm rot="-10800000">
                <a:off x="761326" y="3207162"/>
                <a:ext cx="1953377" cy="2722288"/>
                <a:chOff x="-1270" y="-2540"/>
                <a:chExt cx="7623809" cy="10624781"/>
              </a:xfrm>
            </p:grpSpPr>
            <p:sp>
              <p:nvSpPr>
                <p:cNvPr id="18" name="Freeform 18"/>
                <p:cNvSpPr/>
                <p:nvPr/>
              </p:nvSpPr>
              <p:spPr>
                <a:xfrm>
                  <a:off x="-1270" y="-2540"/>
                  <a:ext cx="7623809" cy="10624781"/>
                </a:xfrm>
                <a:custGeom>
                  <a:avLst/>
                  <a:gdLst/>
                  <a:ahLst/>
                  <a:cxnLst/>
                  <a:rect l="l" t="t" r="r" b="b"/>
                  <a:pathLst>
                    <a:path w="7623809" h="10624781">
                      <a:moveTo>
                        <a:pt x="3810" y="0"/>
                      </a:moveTo>
                      <a:lnTo>
                        <a:pt x="0" y="9734510"/>
                      </a:lnTo>
                      <a:lnTo>
                        <a:pt x="0" y="10092650"/>
                      </a:lnTo>
                      <a:lnTo>
                        <a:pt x="3591560" y="10095191"/>
                      </a:lnTo>
                      <a:lnTo>
                        <a:pt x="3810000" y="10624781"/>
                      </a:lnTo>
                      <a:lnTo>
                        <a:pt x="4028440" y="10095191"/>
                      </a:lnTo>
                      <a:lnTo>
                        <a:pt x="7620000" y="10097731"/>
                      </a:lnTo>
                      <a:lnTo>
                        <a:pt x="7620000" y="9739591"/>
                      </a:lnTo>
                      <a:lnTo>
                        <a:pt x="7623809" y="5080"/>
                      </a:lnTo>
                      <a:lnTo>
                        <a:pt x="3810" y="0"/>
                      </a:lnTo>
                      <a:close/>
                    </a:path>
                  </a:pathLst>
                </a:custGeom>
                <a:solidFill>
                  <a:srgbClr val="4FCDCC"/>
                </a:solidFill>
              </p:spPr>
              <p:txBody>
                <a:bodyPr/>
                <a:lstStyle/>
                <a:p>
                  <a:endParaRPr lang="en-IN"/>
                </a:p>
              </p:txBody>
            </p:sp>
          </p:grpSp>
          <p:grpSp>
            <p:nvGrpSpPr>
              <p:cNvPr id="19" name="Group 19"/>
              <p:cNvGrpSpPr/>
              <p:nvPr/>
            </p:nvGrpSpPr>
            <p:grpSpPr>
              <a:xfrm rot="-10800000">
                <a:off x="3001965" y="3207162"/>
                <a:ext cx="1878163" cy="2722288"/>
                <a:chOff x="292283" y="-2540"/>
                <a:chExt cx="7330256" cy="10624781"/>
              </a:xfrm>
            </p:grpSpPr>
            <p:sp>
              <p:nvSpPr>
                <p:cNvPr id="20" name="Freeform 20"/>
                <p:cNvSpPr/>
                <p:nvPr/>
              </p:nvSpPr>
              <p:spPr>
                <a:xfrm>
                  <a:off x="292283" y="-2540"/>
                  <a:ext cx="7330256" cy="10624781"/>
                </a:xfrm>
                <a:custGeom>
                  <a:avLst/>
                  <a:gdLst/>
                  <a:ahLst/>
                  <a:cxnLst/>
                  <a:rect l="l" t="t" r="r" b="b"/>
                  <a:pathLst>
                    <a:path w="7623809" h="10624781">
                      <a:moveTo>
                        <a:pt x="3810" y="0"/>
                      </a:moveTo>
                      <a:lnTo>
                        <a:pt x="0" y="9734510"/>
                      </a:lnTo>
                      <a:lnTo>
                        <a:pt x="0" y="10092650"/>
                      </a:lnTo>
                      <a:lnTo>
                        <a:pt x="3591560" y="10095191"/>
                      </a:lnTo>
                      <a:lnTo>
                        <a:pt x="3810000" y="10624781"/>
                      </a:lnTo>
                      <a:lnTo>
                        <a:pt x="4028440" y="10095191"/>
                      </a:lnTo>
                      <a:lnTo>
                        <a:pt x="7620000" y="10097731"/>
                      </a:lnTo>
                      <a:lnTo>
                        <a:pt x="7620000" y="9739591"/>
                      </a:lnTo>
                      <a:lnTo>
                        <a:pt x="7623809" y="5080"/>
                      </a:lnTo>
                      <a:lnTo>
                        <a:pt x="3810" y="0"/>
                      </a:lnTo>
                      <a:close/>
                    </a:path>
                  </a:pathLst>
                </a:custGeom>
                <a:solidFill>
                  <a:srgbClr val="18B6B4"/>
                </a:solidFill>
              </p:spPr>
              <p:txBody>
                <a:bodyPr/>
                <a:lstStyle/>
                <a:p>
                  <a:endParaRPr lang="en-IN"/>
                </a:p>
              </p:txBody>
            </p:sp>
          </p:grpSp>
          <p:grpSp>
            <p:nvGrpSpPr>
              <p:cNvPr id="21" name="Group 21"/>
              <p:cNvGrpSpPr/>
              <p:nvPr/>
            </p:nvGrpSpPr>
            <p:grpSpPr>
              <a:xfrm rot="-10800000">
                <a:off x="5119149" y="3207162"/>
                <a:ext cx="1953377" cy="2722288"/>
                <a:chOff x="-1270" y="-2540"/>
                <a:chExt cx="7623809" cy="10624781"/>
              </a:xfrm>
            </p:grpSpPr>
            <p:sp>
              <p:nvSpPr>
                <p:cNvPr id="22" name="Freeform 22"/>
                <p:cNvSpPr/>
                <p:nvPr/>
              </p:nvSpPr>
              <p:spPr>
                <a:xfrm>
                  <a:off x="-1270" y="-2540"/>
                  <a:ext cx="7623809" cy="10624781"/>
                </a:xfrm>
                <a:custGeom>
                  <a:avLst/>
                  <a:gdLst/>
                  <a:ahLst/>
                  <a:cxnLst/>
                  <a:rect l="l" t="t" r="r" b="b"/>
                  <a:pathLst>
                    <a:path w="7623809" h="10624781">
                      <a:moveTo>
                        <a:pt x="3810" y="0"/>
                      </a:moveTo>
                      <a:lnTo>
                        <a:pt x="0" y="9734510"/>
                      </a:lnTo>
                      <a:lnTo>
                        <a:pt x="0" y="10092650"/>
                      </a:lnTo>
                      <a:lnTo>
                        <a:pt x="3591560" y="10095191"/>
                      </a:lnTo>
                      <a:lnTo>
                        <a:pt x="3810000" y="10624781"/>
                      </a:lnTo>
                      <a:lnTo>
                        <a:pt x="4028440" y="10095191"/>
                      </a:lnTo>
                      <a:lnTo>
                        <a:pt x="7620000" y="10097731"/>
                      </a:lnTo>
                      <a:lnTo>
                        <a:pt x="7620000" y="9739591"/>
                      </a:lnTo>
                      <a:lnTo>
                        <a:pt x="7623809" y="5080"/>
                      </a:lnTo>
                      <a:lnTo>
                        <a:pt x="3810" y="0"/>
                      </a:lnTo>
                      <a:close/>
                    </a:path>
                  </a:pathLst>
                </a:custGeom>
                <a:solidFill>
                  <a:srgbClr val="37C9EF"/>
                </a:solidFill>
              </p:spPr>
              <p:txBody>
                <a:bodyPr/>
                <a:lstStyle/>
                <a:p>
                  <a:endParaRPr lang="en-IN"/>
                </a:p>
              </p:txBody>
            </p:sp>
          </p:grpSp>
          <p:grpSp>
            <p:nvGrpSpPr>
              <p:cNvPr id="23" name="Group 23"/>
              <p:cNvGrpSpPr/>
              <p:nvPr/>
            </p:nvGrpSpPr>
            <p:grpSpPr>
              <a:xfrm rot="-10800000">
                <a:off x="7311547" y="3207162"/>
                <a:ext cx="1953377" cy="2722288"/>
                <a:chOff x="-1270" y="-2540"/>
                <a:chExt cx="7623809" cy="10624781"/>
              </a:xfrm>
            </p:grpSpPr>
            <p:sp>
              <p:nvSpPr>
                <p:cNvPr id="24" name="Freeform 24"/>
                <p:cNvSpPr/>
                <p:nvPr/>
              </p:nvSpPr>
              <p:spPr>
                <a:xfrm>
                  <a:off x="-1270" y="-2540"/>
                  <a:ext cx="7623809" cy="10624781"/>
                </a:xfrm>
                <a:custGeom>
                  <a:avLst/>
                  <a:gdLst/>
                  <a:ahLst/>
                  <a:cxnLst/>
                  <a:rect l="l" t="t" r="r" b="b"/>
                  <a:pathLst>
                    <a:path w="7623809" h="10624781">
                      <a:moveTo>
                        <a:pt x="3810" y="0"/>
                      </a:moveTo>
                      <a:lnTo>
                        <a:pt x="0" y="9734510"/>
                      </a:lnTo>
                      <a:lnTo>
                        <a:pt x="0" y="10092650"/>
                      </a:lnTo>
                      <a:lnTo>
                        <a:pt x="3591560" y="10095191"/>
                      </a:lnTo>
                      <a:lnTo>
                        <a:pt x="3810000" y="10624781"/>
                      </a:lnTo>
                      <a:lnTo>
                        <a:pt x="4028440" y="10095191"/>
                      </a:lnTo>
                      <a:lnTo>
                        <a:pt x="7620000" y="10097731"/>
                      </a:lnTo>
                      <a:lnTo>
                        <a:pt x="7620000" y="9739591"/>
                      </a:lnTo>
                      <a:lnTo>
                        <a:pt x="7623809" y="5080"/>
                      </a:lnTo>
                      <a:lnTo>
                        <a:pt x="3810" y="0"/>
                      </a:lnTo>
                      <a:close/>
                    </a:path>
                  </a:pathLst>
                </a:custGeom>
                <a:solidFill>
                  <a:srgbClr val="2C92D5"/>
                </a:solidFill>
              </p:spPr>
              <p:txBody>
                <a:bodyPr/>
                <a:lstStyle/>
                <a:p>
                  <a:endParaRPr lang="en-IN"/>
                </a:p>
              </p:txBody>
            </p:sp>
          </p:grpSp>
          <p:grpSp>
            <p:nvGrpSpPr>
              <p:cNvPr id="25" name="Group 25"/>
              <p:cNvGrpSpPr/>
              <p:nvPr/>
            </p:nvGrpSpPr>
            <p:grpSpPr>
              <a:xfrm rot="-10800000">
                <a:off x="9503728" y="3207162"/>
                <a:ext cx="2028807" cy="2722288"/>
                <a:chOff x="-1266" y="-2540"/>
                <a:chExt cx="7918202" cy="10624781"/>
              </a:xfrm>
            </p:grpSpPr>
            <p:sp>
              <p:nvSpPr>
                <p:cNvPr id="26" name="Freeform 26"/>
                <p:cNvSpPr/>
                <p:nvPr/>
              </p:nvSpPr>
              <p:spPr>
                <a:xfrm>
                  <a:off x="-1266" y="-2540"/>
                  <a:ext cx="7918202" cy="10624781"/>
                </a:xfrm>
                <a:custGeom>
                  <a:avLst/>
                  <a:gdLst/>
                  <a:ahLst/>
                  <a:cxnLst/>
                  <a:rect l="l" t="t" r="r" b="b"/>
                  <a:pathLst>
                    <a:path w="7623809" h="10624781">
                      <a:moveTo>
                        <a:pt x="3810" y="0"/>
                      </a:moveTo>
                      <a:lnTo>
                        <a:pt x="0" y="9734510"/>
                      </a:lnTo>
                      <a:lnTo>
                        <a:pt x="0" y="10092650"/>
                      </a:lnTo>
                      <a:lnTo>
                        <a:pt x="3591560" y="10095191"/>
                      </a:lnTo>
                      <a:lnTo>
                        <a:pt x="3810000" y="10624781"/>
                      </a:lnTo>
                      <a:lnTo>
                        <a:pt x="4028440" y="10095191"/>
                      </a:lnTo>
                      <a:lnTo>
                        <a:pt x="7620000" y="10097731"/>
                      </a:lnTo>
                      <a:lnTo>
                        <a:pt x="7620000" y="9739591"/>
                      </a:lnTo>
                      <a:lnTo>
                        <a:pt x="7623809" y="5080"/>
                      </a:lnTo>
                      <a:lnTo>
                        <a:pt x="3810" y="0"/>
                      </a:lnTo>
                      <a:close/>
                    </a:path>
                  </a:pathLst>
                </a:custGeom>
                <a:solidFill>
                  <a:schemeClr val="accent1">
                    <a:lumMod val="75000"/>
                  </a:schemeClr>
                </a:solidFill>
              </p:spPr>
              <p:txBody>
                <a:bodyPr/>
                <a:lstStyle/>
                <a:p>
                  <a:endParaRPr lang="en-IN"/>
                </a:p>
              </p:txBody>
            </p:sp>
          </p:grpSp>
          <p:sp>
            <p:nvSpPr>
              <p:cNvPr id="27" name="TextBox 27"/>
              <p:cNvSpPr txBox="1"/>
              <p:nvPr/>
            </p:nvSpPr>
            <p:spPr>
              <a:xfrm>
                <a:off x="938941" y="3768602"/>
                <a:ext cx="1598144" cy="923330"/>
              </a:xfrm>
              <a:prstGeom prst="rect">
                <a:avLst/>
              </a:prstGeom>
            </p:spPr>
            <p:txBody>
              <a:bodyPr wrap="square" lIns="0" tIns="0" rIns="0" bIns="0" rtlCol="0" anchor="t">
                <a:spAutoFit/>
              </a:bodyPr>
              <a:lstStyle/>
              <a:p>
                <a:pPr algn="ctr">
                  <a:lnSpc>
                    <a:spcPts val="2427"/>
                  </a:lnSpc>
                </a:pPr>
                <a:r>
                  <a:rPr lang="en-US" sz="2000" b="1" spc="52">
                    <a:solidFill>
                      <a:srgbClr val="FFFFFF"/>
                    </a:solidFill>
                    <a:latin typeface="Aileron"/>
                    <a:ea typeface="Aileron"/>
                    <a:cs typeface="Aileron"/>
                    <a:sym typeface="Aileron"/>
                  </a:rPr>
                  <a:t>Define the Problem &amp; Objectives</a:t>
                </a:r>
              </a:p>
            </p:txBody>
          </p:sp>
          <p:sp>
            <p:nvSpPr>
              <p:cNvPr id="28" name="TextBox 28"/>
              <p:cNvSpPr txBox="1"/>
              <p:nvPr/>
            </p:nvSpPr>
            <p:spPr>
              <a:xfrm>
                <a:off x="3312742" y="3768602"/>
                <a:ext cx="1332150" cy="923330"/>
              </a:xfrm>
              <a:prstGeom prst="rect">
                <a:avLst/>
              </a:prstGeom>
            </p:spPr>
            <p:txBody>
              <a:bodyPr lIns="0" tIns="0" rIns="0" bIns="0" rtlCol="0" anchor="t">
                <a:spAutoFit/>
              </a:bodyPr>
              <a:lstStyle/>
              <a:p>
                <a:pPr algn="ctr">
                  <a:lnSpc>
                    <a:spcPts val="2427"/>
                  </a:lnSpc>
                </a:pPr>
                <a:r>
                  <a:rPr lang="en-US" sz="2000" b="1" spc="52">
                    <a:solidFill>
                      <a:srgbClr val="FFFFFF"/>
                    </a:solidFill>
                    <a:latin typeface="Aileron"/>
                    <a:ea typeface="Aileron"/>
                    <a:cs typeface="Aileron"/>
                    <a:sym typeface="Aileron"/>
                  </a:rPr>
                  <a:t>Collect &amp; Prepare Data</a:t>
                </a:r>
              </a:p>
            </p:txBody>
          </p:sp>
          <p:sp>
            <p:nvSpPr>
              <p:cNvPr id="29" name="TextBox 29"/>
              <p:cNvSpPr txBox="1"/>
              <p:nvPr/>
            </p:nvSpPr>
            <p:spPr>
              <a:xfrm>
                <a:off x="5194363" y="3768602"/>
                <a:ext cx="1567714" cy="1538883"/>
              </a:xfrm>
              <a:prstGeom prst="rect">
                <a:avLst/>
              </a:prstGeom>
            </p:spPr>
            <p:txBody>
              <a:bodyPr wrap="square" lIns="0" tIns="0" rIns="0" bIns="0" rtlCol="0" anchor="t">
                <a:spAutoFit/>
              </a:bodyPr>
              <a:lstStyle/>
              <a:p>
                <a:pPr algn="ctr">
                  <a:lnSpc>
                    <a:spcPts val="2427"/>
                  </a:lnSpc>
                </a:pPr>
                <a:r>
                  <a:rPr lang="en-US" sz="2000" b="1" spc="52">
                    <a:solidFill>
                      <a:srgbClr val="FFFFFF"/>
                    </a:solidFill>
                    <a:latin typeface="Aileron"/>
                    <a:ea typeface="Aileron"/>
                    <a:cs typeface="Aileron"/>
                    <a:sym typeface="Aileron"/>
                  </a:rPr>
                  <a:t>Feature Engineering &amp; Correlation Analysis</a:t>
                </a:r>
              </a:p>
            </p:txBody>
          </p:sp>
          <p:sp>
            <p:nvSpPr>
              <p:cNvPr id="30" name="TextBox 30"/>
              <p:cNvSpPr txBox="1"/>
              <p:nvPr/>
            </p:nvSpPr>
            <p:spPr>
              <a:xfrm>
                <a:off x="9726130" y="3768602"/>
                <a:ext cx="1495957" cy="923330"/>
              </a:xfrm>
              <a:prstGeom prst="rect">
                <a:avLst/>
              </a:prstGeom>
            </p:spPr>
            <p:txBody>
              <a:bodyPr wrap="square" lIns="0" tIns="0" rIns="0" bIns="0" rtlCol="0" anchor="t">
                <a:spAutoFit/>
              </a:bodyPr>
              <a:lstStyle/>
              <a:p>
                <a:pPr algn="ctr">
                  <a:lnSpc>
                    <a:spcPts val="2427"/>
                  </a:lnSpc>
                </a:pPr>
                <a:r>
                  <a:rPr lang="en-US" sz="2000" b="1" spc="52">
                    <a:solidFill>
                      <a:srgbClr val="FFFFFF"/>
                    </a:solidFill>
                    <a:latin typeface="Aileron"/>
                    <a:ea typeface="Aileron"/>
                    <a:cs typeface="Aileron"/>
                    <a:sym typeface="Aileron"/>
                  </a:rPr>
                  <a:t> Validation &amp; Evaluation</a:t>
                </a:r>
              </a:p>
            </p:txBody>
          </p:sp>
          <p:sp>
            <p:nvSpPr>
              <p:cNvPr id="31" name="TextBox 31"/>
              <p:cNvSpPr txBox="1"/>
              <p:nvPr/>
            </p:nvSpPr>
            <p:spPr>
              <a:xfrm>
                <a:off x="7485492" y="3768602"/>
                <a:ext cx="1468983" cy="923330"/>
              </a:xfrm>
              <a:prstGeom prst="rect">
                <a:avLst/>
              </a:prstGeom>
            </p:spPr>
            <p:txBody>
              <a:bodyPr wrap="square" lIns="0" tIns="0" rIns="0" bIns="0" rtlCol="0" anchor="t">
                <a:spAutoFit/>
              </a:bodyPr>
              <a:lstStyle/>
              <a:p>
                <a:pPr algn="ctr">
                  <a:lnSpc>
                    <a:spcPts val="2427"/>
                  </a:lnSpc>
                </a:pPr>
                <a:r>
                  <a:rPr lang="en-US" sz="2000" b="1" spc="52">
                    <a:solidFill>
                      <a:srgbClr val="FFFFFF"/>
                    </a:solidFill>
                    <a:latin typeface="Aileron"/>
                    <a:ea typeface="Aileron"/>
                    <a:cs typeface="Aileron"/>
                    <a:sym typeface="Aileron"/>
                  </a:rPr>
                  <a:t>Choose the Forecasting Model</a:t>
                </a:r>
              </a:p>
            </p:txBody>
          </p:sp>
        </p:grpSp>
        <p:grpSp>
          <p:nvGrpSpPr>
            <p:cNvPr id="42" name="Group 41">
              <a:extLst>
                <a:ext uri="{FF2B5EF4-FFF2-40B4-BE49-F238E27FC236}">
                  <a16:creationId xmlns:a16="http://schemas.microsoft.com/office/drawing/2014/main" id="{73949DA4-F37E-86BD-21C7-1633323AE6B6}"/>
                </a:ext>
              </a:extLst>
            </p:cNvPr>
            <p:cNvGrpSpPr/>
            <p:nvPr/>
          </p:nvGrpSpPr>
          <p:grpSpPr>
            <a:xfrm>
              <a:off x="9949343" y="1741876"/>
              <a:ext cx="1716857" cy="3683887"/>
              <a:chOff x="10253251" y="1758100"/>
              <a:chExt cx="1716857" cy="3683887"/>
            </a:xfrm>
          </p:grpSpPr>
          <p:sp>
            <p:nvSpPr>
              <p:cNvPr id="39" name="Freeform 15">
                <a:extLst>
                  <a:ext uri="{FF2B5EF4-FFF2-40B4-BE49-F238E27FC236}">
                    <a16:creationId xmlns:a16="http://schemas.microsoft.com/office/drawing/2014/main" id="{34298F1C-82B7-D9A4-6DE8-0A175E1E1457}"/>
                  </a:ext>
                </a:extLst>
              </p:cNvPr>
              <p:cNvSpPr/>
              <p:nvPr/>
            </p:nvSpPr>
            <p:spPr>
              <a:xfrm>
                <a:off x="10253251" y="1758100"/>
                <a:ext cx="1716857" cy="652222"/>
              </a:xfrm>
              <a:custGeom>
                <a:avLst/>
                <a:gdLst/>
                <a:ahLst/>
                <a:cxnLst/>
                <a:rect l="l" t="t" r="r" b="b"/>
                <a:pathLst>
                  <a:path w="780848" h="257668">
                    <a:moveTo>
                      <a:pt x="585636" y="0"/>
                    </a:moveTo>
                    <a:lnTo>
                      <a:pt x="0" y="0"/>
                    </a:lnTo>
                    <a:lnTo>
                      <a:pt x="0" y="257668"/>
                    </a:lnTo>
                    <a:lnTo>
                      <a:pt x="585636" y="257668"/>
                    </a:lnTo>
                    <a:lnTo>
                      <a:pt x="780848" y="128834"/>
                    </a:lnTo>
                    <a:lnTo>
                      <a:pt x="585636" y="0"/>
                    </a:lnTo>
                    <a:close/>
                  </a:path>
                </a:pathLst>
              </a:custGeom>
              <a:solidFill>
                <a:srgbClr val="13538A"/>
              </a:solidFill>
            </p:spPr>
            <p:txBody>
              <a:bodyPr/>
              <a:lstStyle/>
              <a:p>
                <a:pPr marL="0" marR="0" lvl="0" indent="0" algn="ctr" defTabSz="914400" rtl="0" eaLnBrk="1" fontAlgn="auto" latinLnBrk="0" hangingPunct="1">
                  <a:lnSpc>
                    <a:spcPts val="3733"/>
                  </a:lnSpc>
                  <a:spcBef>
                    <a:spcPts val="0"/>
                  </a:spcBef>
                  <a:spcAft>
                    <a:spcPts val="0"/>
                  </a:spcAft>
                  <a:buClrTx/>
                  <a:buSzTx/>
                  <a:buFontTx/>
                  <a:buNone/>
                  <a:tabLst/>
                  <a:defRPr/>
                </a:pPr>
                <a:r>
                  <a:rPr kumimoji="0" lang="en-US" sz="2666" b="1" i="0" u="none" strike="noStrike" kern="1200" cap="none" spc="79" normalizeH="0" baseline="0" noProof="0">
                    <a:ln>
                      <a:noFill/>
                    </a:ln>
                    <a:solidFill>
                      <a:srgbClr val="FFFFFF"/>
                    </a:solidFill>
                    <a:effectLst/>
                    <a:uLnTx/>
                    <a:uFillTx/>
                    <a:latin typeface="Aileron Ultra-Bold"/>
                    <a:ea typeface="Aileron Ultra-Bold"/>
                    <a:cs typeface="Aileron Ultra-Bold"/>
                    <a:sym typeface="Aileron Ultra-Bold"/>
                  </a:rPr>
                  <a:t>Step 6</a:t>
                </a:r>
              </a:p>
            </p:txBody>
          </p:sp>
          <p:sp>
            <p:nvSpPr>
              <p:cNvPr id="40" name="Freeform 26">
                <a:extLst>
                  <a:ext uri="{FF2B5EF4-FFF2-40B4-BE49-F238E27FC236}">
                    <a16:creationId xmlns:a16="http://schemas.microsoft.com/office/drawing/2014/main" id="{0091EDDB-1208-69FF-324A-EC316573D9F5}"/>
                  </a:ext>
                </a:extLst>
              </p:cNvPr>
              <p:cNvSpPr/>
              <p:nvPr/>
            </p:nvSpPr>
            <p:spPr>
              <a:xfrm rot="10800000">
                <a:off x="10253251" y="2719699"/>
                <a:ext cx="1696753" cy="2722288"/>
              </a:xfrm>
              <a:custGeom>
                <a:avLst/>
                <a:gdLst/>
                <a:ahLst/>
                <a:cxnLst/>
                <a:rect l="l" t="t" r="r" b="b"/>
                <a:pathLst>
                  <a:path w="7623809" h="10624781">
                    <a:moveTo>
                      <a:pt x="3810" y="0"/>
                    </a:moveTo>
                    <a:lnTo>
                      <a:pt x="0" y="9734510"/>
                    </a:lnTo>
                    <a:lnTo>
                      <a:pt x="0" y="10092650"/>
                    </a:lnTo>
                    <a:lnTo>
                      <a:pt x="3591560" y="10095191"/>
                    </a:lnTo>
                    <a:lnTo>
                      <a:pt x="3810000" y="10624781"/>
                    </a:lnTo>
                    <a:lnTo>
                      <a:pt x="4028440" y="10095191"/>
                    </a:lnTo>
                    <a:lnTo>
                      <a:pt x="7620000" y="10097731"/>
                    </a:lnTo>
                    <a:lnTo>
                      <a:pt x="7620000" y="9739591"/>
                    </a:lnTo>
                    <a:lnTo>
                      <a:pt x="7623809" y="5080"/>
                    </a:lnTo>
                    <a:lnTo>
                      <a:pt x="3810" y="0"/>
                    </a:lnTo>
                    <a:close/>
                  </a:path>
                </a:pathLst>
              </a:custGeom>
              <a:solidFill>
                <a:srgbClr val="13538A"/>
              </a:solidFill>
            </p:spPr>
            <p:txBody>
              <a:bodyPr/>
              <a:lstStyle/>
              <a:p>
                <a:endParaRPr lang="en-IN"/>
              </a:p>
            </p:txBody>
          </p:sp>
          <p:sp>
            <p:nvSpPr>
              <p:cNvPr id="41" name="TextBox 30">
                <a:extLst>
                  <a:ext uri="{FF2B5EF4-FFF2-40B4-BE49-F238E27FC236}">
                    <a16:creationId xmlns:a16="http://schemas.microsoft.com/office/drawing/2014/main" id="{A994D25E-C096-3DF4-D306-45F1A0145FA9}"/>
                  </a:ext>
                </a:extLst>
              </p:cNvPr>
              <p:cNvSpPr txBox="1"/>
              <p:nvPr/>
            </p:nvSpPr>
            <p:spPr>
              <a:xfrm>
                <a:off x="10395857" y="3187776"/>
                <a:ext cx="1317172" cy="923330"/>
              </a:xfrm>
              <a:prstGeom prst="rect">
                <a:avLst/>
              </a:prstGeom>
            </p:spPr>
            <p:txBody>
              <a:bodyPr wrap="square" lIns="0" tIns="0" rIns="0" bIns="0" rtlCol="0" anchor="t">
                <a:spAutoFit/>
              </a:bodyPr>
              <a:lstStyle/>
              <a:p>
                <a:pPr algn="ctr"/>
                <a:r>
                  <a:rPr lang="en-IN" sz="2000" b="1" i="0">
                    <a:solidFill>
                      <a:srgbClr val="F8FAFF"/>
                    </a:solidFill>
                    <a:effectLst/>
                    <a:latin typeface="Inter"/>
                  </a:rPr>
                  <a:t>Deployment &amp; Monitoring</a:t>
                </a:r>
              </a:p>
            </p:txBody>
          </p:sp>
        </p:grpSp>
      </p:grpSp>
      <p:pic>
        <p:nvPicPr>
          <p:cNvPr id="73" name="Audio 72">
            <a:hlinkClick r:id="" action="ppaction://media"/>
            <a:extLst>
              <a:ext uri="{FF2B5EF4-FFF2-40B4-BE49-F238E27FC236}">
                <a16:creationId xmlns:a16="http://schemas.microsoft.com/office/drawing/2014/main" id="{D057ED41-C214-DFEF-C110-6C8A4628B8B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med" p14:dur="700" advTm="13502">
        <p:fade/>
      </p:transition>
    </mc:Choice>
    <mc:Fallback>
      <p:transition spd="med" advTm="1350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47652E-D7D4-A2CB-F90F-96D732AB0E0E}"/>
            </a:ext>
          </a:extLst>
        </p:cNvPr>
        <p:cNvGrpSpPr/>
        <p:nvPr/>
      </p:nvGrpSpPr>
      <p:grpSpPr>
        <a:xfrm>
          <a:off x="0" y="0"/>
          <a:ext cx="0" cy="0"/>
          <a:chOff x="0" y="0"/>
          <a:chExt cx="0" cy="0"/>
        </a:xfrm>
      </p:grpSpPr>
      <p:grpSp>
        <p:nvGrpSpPr>
          <p:cNvPr id="6" name="Group 5">
            <a:extLst>
              <a:ext uri="{FF2B5EF4-FFF2-40B4-BE49-F238E27FC236}">
                <a16:creationId xmlns:a16="http://schemas.microsoft.com/office/drawing/2014/main" id="{FF81F5E1-AEA0-3FE6-4D0B-580EAEF92E42}"/>
              </a:ext>
            </a:extLst>
          </p:cNvPr>
          <p:cNvGrpSpPr/>
          <p:nvPr/>
        </p:nvGrpSpPr>
        <p:grpSpPr>
          <a:xfrm>
            <a:off x="0" y="0"/>
            <a:ext cx="12192000" cy="1002354"/>
            <a:chOff x="0" y="0"/>
            <a:chExt cx="12192000" cy="1002354"/>
          </a:xfrm>
        </p:grpSpPr>
        <p:sp>
          <p:nvSpPr>
            <p:cNvPr id="8" name="Rectangle 7">
              <a:extLst>
                <a:ext uri="{FF2B5EF4-FFF2-40B4-BE49-F238E27FC236}">
                  <a16:creationId xmlns:a16="http://schemas.microsoft.com/office/drawing/2014/main" id="{B27802FC-2DD2-E81F-3545-6AEBEA23530B}"/>
                </a:ext>
              </a:extLst>
            </p:cNvPr>
            <p:cNvSpPr/>
            <p:nvPr/>
          </p:nvSpPr>
          <p:spPr>
            <a:xfrm>
              <a:off x="0" y="0"/>
              <a:ext cx="12192000" cy="827314"/>
            </a:xfrm>
            <a:prstGeom prst="rect">
              <a:avLst/>
            </a:prstGeom>
            <a:solidFill>
              <a:srgbClr val="2362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 Placeholder 2">
              <a:extLst>
                <a:ext uri="{FF2B5EF4-FFF2-40B4-BE49-F238E27FC236}">
                  <a16:creationId xmlns:a16="http://schemas.microsoft.com/office/drawing/2014/main" id="{49EE9382-6E38-65B2-7573-B4CDA10832C1}"/>
                </a:ext>
              </a:extLst>
            </p:cNvPr>
            <p:cNvSpPr txBox="1">
              <a:spLocks/>
            </p:cNvSpPr>
            <p:nvPr/>
          </p:nvSpPr>
          <p:spPr>
            <a:xfrm>
              <a:off x="130629" y="175041"/>
              <a:ext cx="12061371" cy="827313"/>
            </a:xfrm>
            <a:prstGeom prst="rect">
              <a:avLst/>
            </a:prstGeom>
          </p:spPr>
          <p:txBody>
            <a:bodyPr vert="horz" lIns="0" tIns="0" rIns="0" bIns="0" rtlCol="0" anchor="t">
              <a:normAutofit/>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a:solidFill>
                    <a:schemeClr val="bg1"/>
                  </a:solidFill>
                </a:rPr>
                <a:t>Steps for Forecasting Using Leading and Lagging Indicators</a:t>
              </a:r>
              <a:r>
                <a:rPr lang="en-US" sz="2800" baseline="30000">
                  <a:solidFill>
                    <a:schemeClr val="bg1"/>
                  </a:solidFill>
                </a:rPr>
                <a:t>[10]</a:t>
              </a:r>
            </a:p>
          </p:txBody>
        </p:sp>
      </p:grpSp>
      <p:sp>
        <p:nvSpPr>
          <p:cNvPr id="3" name="TextBox 2">
            <a:extLst>
              <a:ext uri="{FF2B5EF4-FFF2-40B4-BE49-F238E27FC236}">
                <a16:creationId xmlns:a16="http://schemas.microsoft.com/office/drawing/2014/main" id="{F9C125BF-0F27-05E7-9B18-1E49F276F925}"/>
              </a:ext>
            </a:extLst>
          </p:cNvPr>
          <p:cNvSpPr txBox="1"/>
          <p:nvPr/>
        </p:nvSpPr>
        <p:spPr>
          <a:xfrm>
            <a:off x="620486" y="979713"/>
            <a:ext cx="11255828" cy="5063437"/>
          </a:xfrm>
          <a:prstGeom prst="rect">
            <a:avLst/>
          </a:prstGeom>
          <a:noFill/>
          <a:ln>
            <a:noFill/>
          </a:ln>
        </p:spPr>
        <p:txBody>
          <a:bodyPr wrap="square" rtlCol="0">
            <a:spAutoFit/>
          </a:bodyPr>
          <a:lstStyle/>
          <a:p>
            <a:pPr>
              <a:lnSpc>
                <a:spcPct val="107000"/>
              </a:lnSpc>
              <a:spcAft>
                <a:spcPts val="800"/>
              </a:spcAft>
            </a:pPr>
            <a:r>
              <a:rPr lang="en-IN" sz="1800" b="1" kern="100">
                <a:effectLst/>
                <a:latin typeface="Aptos" panose="020B0004020202020204" pitchFamily="34" charset="0"/>
                <a:ea typeface="Aptos" panose="020B0004020202020204" pitchFamily="34" charset="0"/>
                <a:cs typeface="Times New Roman" panose="02020603050405020304" pitchFamily="18" charset="0"/>
              </a:rPr>
              <a:t>Step 1: Define the Problem &amp; Objectives</a:t>
            </a:r>
            <a:endParaRPr lang="en-IN" sz="1800" kern="100">
              <a:effectLst/>
              <a:latin typeface="Aptos" panose="020B0004020202020204" pitchFamily="34" charset="0"/>
              <a:ea typeface="Aptos" panose="020B0004020202020204" pitchFamily="34" charset="0"/>
              <a:cs typeface="Times New Roman" panose="02020603050405020304" pitchFamily="18" charset="0"/>
            </a:endParaRPr>
          </a:p>
          <a:p>
            <a:pPr marL="285750" lvl="0" indent="-285750">
              <a:lnSpc>
                <a:spcPct val="107000"/>
              </a:lnSpc>
              <a:spcAft>
                <a:spcPts val="800"/>
              </a:spcAft>
              <a:buClr>
                <a:srgbClr val="1D90CF"/>
              </a:buClr>
              <a:buSzPts val="1000"/>
              <a:buFont typeface="Wingdings" panose="05000000000000000000" pitchFamily="2" charset="2"/>
              <a:buChar char="§"/>
              <a:tabLst>
                <a:tab pos="457200" algn="l"/>
              </a:tabLst>
            </a:pPr>
            <a:r>
              <a:rPr lang="en-IN" sz="1800" kern="100">
                <a:effectLst/>
                <a:latin typeface="Aptos" panose="020B0004020202020204" pitchFamily="34" charset="0"/>
                <a:ea typeface="Aptos" panose="020B0004020202020204" pitchFamily="34" charset="0"/>
                <a:cs typeface="Times New Roman" panose="02020603050405020304" pitchFamily="18" charset="0"/>
              </a:rPr>
              <a:t>Identify the target variable to be forecasted</a:t>
            </a:r>
          </a:p>
          <a:p>
            <a:pPr marL="285750" lvl="0" indent="-285750">
              <a:lnSpc>
                <a:spcPct val="107000"/>
              </a:lnSpc>
              <a:spcAft>
                <a:spcPts val="800"/>
              </a:spcAft>
              <a:buClr>
                <a:srgbClr val="1D90CF"/>
              </a:buClr>
              <a:buSzPts val="1000"/>
              <a:buFont typeface="Wingdings" panose="05000000000000000000" pitchFamily="2" charset="2"/>
              <a:buChar char="§"/>
              <a:tabLst>
                <a:tab pos="457200" algn="l"/>
              </a:tabLst>
            </a:pPr>
            <a:r>
              <a:rPr lang="en-IN" sz="1800" kern="100">
                <a:effectLst/>
                <a:latin typeface="Aptos" panose="020B0004020202020204" pitchFamily="34" charset="0"/>
                <a:ea typeface="Aptos" panose="020B0004020202020204" pitchFamily="34" charset="0"/>
                <a:cs typeface="Times New Roman" panose="02020603050405020304" pitchFamily="18" charset="0"/>
              </a:rPr>
              <a:t>Determine the forecasting horizon</a:t>
            </a:r>
          </a:p>
          <a:p>
            <a:pPr marL="285750" lvl="0" indent="-285750">
              <a:lnSpc>
                <a:spcPct val="107000"/>
              </a:lnSpc>
              <a:spcAft>
                <a:spcPts val="800"/>
              </a:spcAft>
              <a:buClr>
                <a:srgbClr val="1D90CF"/>
              </a:buClr>
              <a:buSzPts val="1000"/>
              <a:buFont typeface="Wingdings" panose="05000000000000000000" pitchFamily="2" charset="2"/>
              <a:buChar char="§"/>
              <a:tabLst>
                <a:tab pos="457200" algn="l"/>
              </a:tabLst>
            </a:pPr>
            <a:r>
              <a:rPr lang="en-IN" sz="1800" kern="100">
                <a:effectLst/>
                <a:latin typeface="Aptos" panose="020B0004020202020204" pitchFamily="34" charset="0"/>
                <a:ea typeface="Aptos" panose="020B0004020202020204" pitchFamily="34" charset="0"/>
                <a:cs typeface="Times New Roman" panose="02020603050405020304" pitchFamily="18" charset="0"/>
              </a:rPr>
              <a:t>Choose the relevant leading indicators (</a:t>
            </a:r>
            <a:r>
              <a:rPr lang="en-IN" sz="1800">
                <a:effectLst/>
                <a:latin typeface="Aptos" panose="020B0004020202020204" pitchFamily="34" charset="0"/>
                <a:ea typeface="Aptos" panose="020B0004020202020204" pitchFamily="34" charset="0"/>
                <a:cs typeface="Times New Roman" panose="02020603050405020304" pitchFamily="18" charset="0"/>
              </a:rPr>
              <a:t>such as the yield curve spread or new building permits</a:t>
            </a:r>
            <a:r>
              <a:rPr lang="en-IN" sz="1800" kern="100">
                <a:effectLst/>
                <a:latin typeface="Aptos" panose="020B0004020202020204" pitchFamily="34" charset="0"/>
                <a:ea typeface="Aptos" panose="020B0004020202020204" pitchFamily="34" charset="0"/>
                <a:cs typeface="Times New Roman" panose="02020603050405020304" pitchFamily="18" charset="0"/>
              </a:rPr>
              <a:t>) and lagging indicators (</a:t>
            </a:r>
            <a:r>
              <a:rPr lang="en-IN" sz="1800">
                <a:effectLst/>
                <a:latin typeface="Aptos" panose="020B0004020202020204" pitchFamily="34" charset="0"/>
                <a:ea typeface="Aptos" panose="020B0004020202020204" pitchFamily="34" charset="0"/>
                <a:cs typeface="Times New Roman" panose="02020603050405020304" pitchFamily="18" charset="0"/>
              </a:rPr>
              <a:t>like the unemployment rate or interest rates</a:t>
            </a:r>
            <a:r>
              <a:rPr lang="en-IN" sz="1800" kern="100">
                <a:effectLst/>
                <a:latin typeface="Aptos" panose="020B0004020202020204" pitchFamily="34" charset="0"/>
                <a:ea typeface="Aptos" panose="020B0004020202020204" pitchFamily="34" charset="0"/>
                <a:cs typeface="Times New Roman" panose="02020603050405020304" pitchFamily="18" charset="0"/>
              </a:rPr>
              <a:t>)</a:t>
            </a:r>
          </a:p>
          <a:p>
            <a:pPr marL="342900" lvl="0" indent="-342900">
              <a:lnSpc>
                <a:spcPct val="107000"/>
              </a:lnSpc>
              <a:spcAft>
                <a:spcPts val="800"/>
              </a:spcAft>
              <a:buSzPts val="1000"/>
              <a:buFont typeface="Symbol" panose="05050102010706020507" pitchFamily="18" charset="2"/>
              <a:buChar char=""/>
              <a:tabLst>
                <a:tab pos="457200" algn="l"/>
              </a:tabLst>
            </a:pPr>
            <a:endParaRPr lang="en-IN" sz="1800" b="1" kern="100">
              <a:effectLst/>
              <a:latin typeface="Aptos" panose="020B0004020202020204" pitchFamily="34" charset="0"/>
              <a:ea typeface="Aptos" panose="020B0004020202020204" pitchFamily="34" charset="0"/>
              <a:cs typeface="Times New Roman" panose="02020603050405020304" pitchFamily="18" charset="0"/>
            </a:endParaRPr>
          </a:p>
          <a:p>
            <a:pPr lvl="0">
              <a:lnSpc>
                <a:spcPct val="107000"/>
              </a:lnSpc>
              <a:spcAft>
                <a:spcPts val="800"/>
              </a:spcAft>
              <a:buSzPts val="1000"/>
              <a:tabLst>
                <a:tab pos="457200" algn="l"/>
              </a:tabLst>
            </a:pPr>
            <a:r>
              <a:rPr lang="en-US" b="1"/>
              <a:t>Step 2: Collect &amp; Prepare Data</a:t>
            </a:r>
          </a:p>
          <a:p>
            <a:pPr marL="285750" lvl="0" indent="-285750">
              <a:lnSpc>
                <a:spcPct val="107000"/>
              </a:lnSpc>
              <a:spcAft>
                <a:spcPts val="800"/>
              </a:spcAft>
              <a:buClr>
                <a:srgbClr val="1D90CF"/>
              </a:buClr>
              <a:buSzPts val="1000"/>
              <a:buFont typeface="Wingdings" panose="05000000000000000000" pitchFamily="2" charset="2"/>
              <a:buChar char="§"/>
              <a:tabLst>
                <a:tab pos="457200" algn="l"/>
              </a:tabLst>
            </a:pPr>
            <a:r>
              <a:rPr lang="en-US"/>
              <a:t>Data Collection - Source data from trusted repositories (e.g., FRED, World Bank, OECD).</a:t>
            </a:r>
          </a:p>
          <a:p>
            <a:pPr marL="285750" lvl="0" indent="-285750">
              <a:lnSpc>
                <a:spcPct val="107000"/>
              </a:lnSpc>
              <a:spcAft>
                <a:spcPts val="800"/>
              </a:spcAft>
              <a:buClr>
                <a:srgbClr val="1D90CF"/>
              </a:buClr>
              <a:buSzPts val="1000"/>
              <a:buFont typeface="Wingdings" panose="05000000000000000000" pitchFamily="2" charset="2"/>
              <a:buChar char="§"/>
              <a:tabLst>
                <a:tab pos="457200" algn="l"/>
              </a:tabLst>
            </a:pPr>
            <a:r>
              <a:rPr lang="en-US"/>
              <a:t>Data preprocessing - Address missing data, ensure stationarity</a:t>
            </a:r>
          </a:p>
          <a:p>
            <a:pPr lvl="0">
              <a:lnSpc>
                <a:spcPct val="107000"/>
              </a:lnSpc>
              <a:spcAft>
                <a:spcPts val="800"/>
              </a:spcAft>
              <a:buSzPts val="1000"/>
              <a:tabLst>
                <a:tab pos="457200" algn="l"/>
              </a:tabLst>
            </a:pPr>
            <a:endParaRPr lang="en-US"/>
          </a:p>
          <a:p>
            <a:pPr lvl="0">
              <a:lnSpc>
                <a:spcPct val="107000"/>
              </a:lnSpc>
              <a:spcAft>
                <a:spcPts val="800"/>
              </a:spcAft>
              <a:buSzPts val="1000"/>
              <a:tabLst>
                <a:tab pos="457200" algn="l"/>
              </a:tabLst>
            </a:pPr>
            <a:r>
              <a:rPr lang="en-IN" b="1"/>
              <a:t>Step 3: Feature Engineering &amp; Correlation Analysis</a:t>
            </a:r>
          </a:p>
          <a:p>
            <a:pPr marL="285750" indent="-285750">
              <a:lnSpc>
                <a:spcPct val="107000"/>
              </a:lnSpc>
              <a:spcAft>
                <a:spcPts val="800"/>
              </a:spcAft>
              <a:buClr>
                <a:srgbClr val="1D90CF"/>
              </a:buClr>
              <a:buSzPts val="1000"/>
              <a:buFont typeface="Wingdings" panose="05000000000000000000" pitchFamily="2" charset="2"/>
              <a:buChar char="§"/>
              <a:tabLst>
                <a:tab pos="457200" algn="l"/>
              </a:tabLst>
            </a:pPr>
            <a:r>
              <a:rPr lang="en-IN"/>
              <a:t>Analyse correlation between leading/lagging indicators and the target variable.</a:t>
            </a:r>
          </a:p>
          <a:p>
            <a:pPr marL="285750" indent="-285750">
              <a:lnSpc>
                <a:spcPct val="107000"/>
              </a:lnSpc>
              <a:spcAft>
                <a:spcPts val="800"/>
              </a:spcAft>
              <a:buClr>
                <a:srgbClr val="1D90CF"/>
              </a:buClr>
              <a:buSzPts val="1000"/>
              <a:buFont typeface="Wingdings" panose="05000000000000000000" pitchFamily="2" charset="2"/>
              <a:buChar char="§"/>
              <a:tabLst>
                <a:tab pos="457200" algn="l"/>
              </a:tabLst>
            </a:pPr>
            <a:r>
              <a:rPr lang="en-IN"/>
              <a:t>Select the most relevant indicators using Granger Causality Test, </a:t>
            </a:r>
            <a:r>
              <a:rPr lang="en-IN" sz="1800">
                <a:effectLst/>
                <a:latin typeface="Aptos" panose="020B0004020202020204" pitchFamily="34" charset="0"/>
                <a:ea typeface="Aptos" panose="020B0004020202020204" pitchFamily="34" charset="0"/>
                <a:cs typeface="Times New Roman" panose="02020603050405020304" pitchFamily="18" charset="0"/>
              </a:rPr>
              <a:t>Principal Component Analysis </a:t>
            </a:r>
            <a:r>
              <a:rPr lang="en-IN"/>
              <a:t>, ACF &amp; PACF </a:t>
            </a:r>
          </a:p>
        </p:txBody>
      </p:sp>
      <p:sp>
        <p:nvSpPr>
          <p:cNvPr id="4" name="Rectangle 1">
            <a:extLst>
              <a:ext uri="{FF2B5EF4-FFF2-40B4-BE49-F238E27FC236}">
                <a16:creationId xmlns:a16="http://schemas.microsoft.com/office/drawing/2014/main" id="{CFA0EBC4-0206-66B3-807D-3F21E6A3AB5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5" name="Rectangle 2">
            <a:extLst>
              <a:ext uri="{FF2B5EF4-FFF2-40B4-BE49-F238E27FC236}">
                <a16:creationId xmlns:a16="http://schemas.microsoft.com/office/drawing/2014/main" id="{C03B643B-C5A6-8F5E-AF6A-03DF612ABA3F}"/>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7" name="TextBox 6">
            <a:extLst>
              <a:ext uri="{FF2B5EF4-FFF2-40B4-BE49-F238E27FC236}">
                <a16:creationId xmlns:a16="http://schemas.microsoft.com/office/drawing/2014/main" id="{50BE2DCA-DDF8-3176-E2A6-F6AE427BCAF0}"/>
              </a:ext>
            </a:extLst>
          </p:cNvPr>
          <p:cNvSpPr txBox="1"/>
          <p:nvPr/>
        </p:nvSpPr>
        <p:spPr>
          <a:xfrm>
            <a:off x="3363685" y="6336268"/>
            <a:ext cx="7347858" cy="307777"/>
          </a:xfrm>
          <a:prstGeom prst="rect">
            <a:avLst/>
          </a:prstGeom>
          <a:noFill/>
        </p:spPr>
        <p:txBody>
          <a:bodyPr wrap="square" lIns="91440" tIns="45720" rIns="91440" bIns="45720" rtlCol="0" anchor="t">
            <a:spAutoFit/>
          </a:bodyPr>
          <a:lstStyle/>
          <a:p>
            <a:r>
              <a:rPr lang="en-US" sz="1400" baseline="30000">
                <a:solidFill>
                  <a:schemeClr val="bg1"/>
                </a:solidFill>
              </a:rPr>
              <a:t>[10] </a:t>
            </a:r>
            <a:r>
              <a:rPr lang="en-IN" sz="1400">
                <a:solidFill>
                  <a:schemeClr val="bg1"/>
                </a:solidFill>
              </a:rPr>
              <a:t>(Klein and Moore, 1982); (Clements and Hendry, 1998) ; (Merriam, 1971) </a:t>
            </a:r>
          </a:p>
        </p:txBody>
      </p:sp>
      <p:pic>
        <p:nvPicPr>
          <p:cNvPr id="29" name="Audio 28">
            <a:hlinkClick r:id="" action="ppaction://media"/>
            <a:extLst>
              <a:ext uri="{FF2B5EF4-FFF2-40B4-BE49-F238E27FC236}">
                <a16:creationId xmlns:a16="http://schemas.microsoft.com/office/drawing/2014/main" id="{143A3D34-7FB8-9B1E-1608-09F2AEC001F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42095794"/>
      </p:ext>
    </p:extLst>
  </p:cSld>
  <p:clrMapOvr>
    <a:masterClrMapping/>
  </p:clrMapOvr>
  <mc:AlternateContent xmlns:mc="http://schemas.openxmlformats.org/markup-compatibility/2006">
    <mc:Choice xmlns:p14="http://schemas.microsoft.com/office/powerpoint/2010/main" Requires="p14">
      <p:transition spd="med" p14:dur="700" advTm="43465">
        <p:fade/>
      </p:transition>
    </mc:Choice>
    <mc:Fallback>
      <p:transition spd="med" advTm="4346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01B9BC-9F0F-4291-9D3B-ECD63E529FAE}"/>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BB8D5888-431E-A80C-C05E-9C3D57697C43}"/>
              </a:ext>
            </a:extLst>
          </p:cNvPr>
          <p:cNvSpPr/>
          <p:nvPr/>
        </p:nvSpPr>
        <p:spPr>
          <a:xfrm>
            <a:off x="0" y="0"/>
            <a:ext cx="12192000" cy="827314"/>
          </a:xfrm>
          <a:prstGeom prst="rect">
            <a:avLst/>
          </a:prstGeom>
          <a:solidFill>
            <a:srgbClr val="2362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Text Placeholder 2">
            <a:extLst>
              <a:ext uri="{FF2B5EF4-FFF2-40B4-BE49-F238E27FC236}">
                <a16:creationId xmlns:a16="http://schemas.microsoft.com/office/drawing/2014/main" id="{E751FB4A-AECB-85C6-9A8A-CE16E0A65392}"/>
              </a:ext>
            </a:extLst>
          </p:cNvPr>
          <p:cNvSpPr txBox="1">
            <a:spLocks/>
          </p:cNvSpPr>
          <p:nvPr/>
        </p:nvSpPr>
        <p:spPr>
          <a:xfrm>
            <a:off x="130629" y="174173"/>
            <a:ext cx="12061371" cy="827313"/>
          </a:xfrm>
          <a:prstGeom prst="rect">
            <a:avLst/>
          </a:prstGeom>
        </p:spPr>
        <p:txBody>
          <a:bodyPr vert="horz" lIns="0" tIns="0" rIns="0" bIns="0" rtlCol="0" anchor="t">
            <a:normAutofit/>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Tx/>
              <a:buNone/>
              <a:tabLst/>
              <a:defRPr/>
            </a:pPr>
            <a:r>
              <a:rPr kumimoji="0" lang="en-US" sz="2800" b="1" i="0" u="none" strike="noStrike" kern="1200" cap="none" spc="0" normalizeH="0" baseline="0" noProof="0">
                <a:ln>
                  <a:noFill/>
                </a:ln>
                <a:solidFill>
                  <a:prstClr val="white"/>
                </a:solidFill>
                <a:effectLst/>
                <a:uLnTx/>
                <a:uFillTx/>
                <a:latin typeface="Aptos" panose="02110004020202020204"/>
                <a:ea typeface="+mn-ea"/>
                <a:cs typeface="+mn-cs"/>
              </a:rPr>
              <a:t>Steps for Forecasting Using Leading and Lagging Indicators</a:t>
            </a:r>
            <a:r>
              <a:rPr lang="en-US" sz="2800" baseline="30000">
                <a:solidFill>
                  <a:prstClr val="white"/>
                </a:solidFill>
                <a:latin typeface="Aptos" panose="02110004020202020204"/>
              </a:rPr>
              <a:t>[11]</a:t>
            </a:r>
            <a:endParaRPr kumimoji="0" lang="en-US" sz="2800" b="1" i="0" u="none" strike="noStrike" kern="1200" cap="none" spc="0" normalizeH="0" baseline="30000" noProof="0">
              <a:ln>
                <a:noFill/>
              </a:ln>
              <a:solidFill>
                <a:prstClr val="white"/>
              </a:solidFill>
              <a:effectLst/>
              <a:uLnTx/>
              <a:uFillTx/>
              <a:latin typeface="Aptos" panose="02110004020202020204"/>
              <a:ea typeface="+mn-ea"/>
              <a:cs typeface="+mn-cs"/>
            </a:endParaRPr>
          </a:p>
        </p:txBody>
      </p:sp>
      <p:graphicFrame>
        <p:nvGraphicFramePr>
          <p:cNvPr id="4" name="Table 3">
            <a:extLst>
              <a:ext uri="{FF2B5EF4-FFF2-40B4-BE49-F238E27FC236}">
                <a16:creationId xmlns:a16="http://schemas.microsoft.com/office/drawing/2014/main" id="{88A0C58D-29C8-49BD-14F6-81295AB46E21}"/>
              </a:ext>
            </a:extLst>
          </p:cNvPr>
          <p:cNvGraphicFramePr>
            <a:graphicFrameLocks noGrp="1"/>
          </p:cNvGraphicFramePr>
          <p:nvPr>
            <p:extLst>
              <p:ext uri="{D42A27DB-BD31-4B8C-83A1-F6EECF244321}">
                <p14:modId xmlns:p14="http://schemas.microsoft.com/office/powerpoint/2010/main" val="2930945246"/>
              </p:ext>
            </p:extLst>
          </p:nvPr>
        </p:nvGraphicFramePr>
        <p:xfrm>
          <a:off x="397554" y="1226679"/>
          <a:ext cx="11527520" cy="4777621"/>
        </p:xfrm>
        <a:graphic>
          <a:graphicData uri="http://schemas.openxmlformats.org/drawingml/2006/table">
            <a:tbl>
              <a:tblPr firstRow="1" bandRow="1">
                <a:tableStyleId>{00A15C55-8517-42AA-B614-E9B94910E393}</a:tableStyleId>
              </a:tblPr>
              <a:tblGrid>
                <a:gridCol w="1258670">
                  <a:extLst>
                    <a:ext uri="{9D8B030D-6E8A-4147-A177-3AD203B41FA5}">
                      <a16:colId xmlns:a16="http://schemas.microsoft.com/office/drawing/2014/main" val="2670604691"/>
                    </a:ext>
                  </a:extLst>
                </a:gridCol>
                <a:gridCol w="1316705">
                  <a:extLst>
                    <a:ext uri="{9D8B030D-6E8A-4147-A177-3AD203B41FA5}">
                      <a16:colId xmlns:a16="http://schemas.microsoft.com/office/drawing/2014/main" val="2366370739"/>
                    </a:ext>
                  </a:extLst>
                </a:gridCol>
                <a:gridCol w="2814720">
                  <a:extLst>
                    <a:ext uri="{9D8B030D-6E8A-4147-A177-3AD203B41FA5}">
                      <a16:colId xmlns:a16="http://schemas.microsoft.com/office/drawing/2014/main" val="1918484711"/>
                    </a:ext>
                  </a:extLst>
                </a:gridCol>
                <a:gridCol w="1651918">
                  <a:extLst>
                    <a:ext uri="{9D8B030D-6E8A-4147-A177-3AD203B41FA5}">
                      <a16:colId xmlns:a16="http://schemas.microsoft.com/office/drawing/2014/main" val="1023257440"/>
                    </a:ext>
                  </a:extLst>
                </a:gridCol>
                <a:gridCol w="4485507">
                  <a:extLst>
                    <a:ext uri="{9D8B030D-6E8A-4147-A177-3AD203B41FA5}">
                      <a16:colId xmlns:a16="http://schemas.microsoft.com/office/drawing/2014/main" val="2191925510"/>
                    </a:ext>
                  </a:extLst>
                </a:gridCol>
              </a:tblGrid>
              <a:tr h="304243">
                <a:tc>
                  <a:txBody>
                    <a:bodyPr/>
                    <a:lstStyle/>
                    <a:p>
                      <a:pPr algn="l"/>
                      <a:r>
                        <a:rPr lang="en-IN" sz="1600" b="1">
                          <a:effectLst/>
                        </a:rPr>
                        <a:t>Model</a:t>
                      </a:r>
                    </a:p>
                  </a:txBody>
                  <a:tcPr anchor="ctr"/>
                </a:tc>
                <a:tc>
                  <a:txBody>
                    <a:bodyPr/>
                    <a:lstStyle/>
                    <a:p>
                      <a:pPr algn="l"/>
                      <a:r>
                        <a:rPr lang="en-IN" sz="1600" b="1">
                          <a:effectLst/>
                        </a:rPr>
                        <a:t>Data Type</a:t>
                      </a:r>
                    </a:p>
                  </a:txBody>
                  <a:tcPr anchor="ctr"/>
                </a:tc>
                <a:tc>
                  <a:txBody>
                    <a:bodyPr/>
                    <a:lstStyle/>
                    <a:p>
                      <a:pPr algn="l"/>
                      <a:r>
                        <a:rPr lang="en-IN" sz="1600" b="1">
                          <a:effectLst/>
                        </a:rPr>
                        <a:t>Key Features</a:t>
                      </a:r>
                    </a:p>
                  </a:txBody>
                  <a:tcPr anchor="ctr"/>
                </a:tc>
                <a:tc>
                  <a:txBody>
                    <a:bodyPr/>
                    <a:lstStyle/>
                    <a:p>
                      <a:pPr algn="l"/>
                      <a:r>
                        <a:rPr lang="en-IN" sz="1600" b="1">
                          <a:effectLst/>
                        </a:rPr>
                        <a:t>Best For</a:t>
                      </a:r>
                    </a:p>
                  </a:txBody>
                  <a:tcPr anchor="ctr"/>
                </a:tc>
                <a:tc>
                  <a:txBody>
                    <a:bodyPr/>
                    <a:lstStyle/>
                    <a:p>
                      <a:pPr algn="l"/>
                      <a:r>
                        <a:rPr lang="en-IN" sz="1600" b="1">
                          <a:effectLst/>
                        </a:rPr>
                        <a:t>When to Use</a:t>
                      </a:r>
                    </a:p>
                  </a:txBody>
                  <a:tcPr anchor="ctr"/>
                </a:tc>
                <a:extLst>
                  <a:ext uri="{0D108BD9-81ED-4DB2-BD59-A6C34878D82A}">
                    <a16:rowId xmlns:a16="http://schemas.microsoft.com/office/drawing/2014/main" val="445315744"/>
                  </a:ext>
                </a:extLst>
              </a:tr>
              <a:tr h="746779">
                <a:tc>
                  <a:txBody>
                    <a:bodyPr/>
                    <a:lstStyle/>
                    <a:p>
                      <a:r>
                        <a:rPr lang="en-IN" sz="1600" b="1">
                          <a:effectLst/>
                        </a:rPr>
                        <a:t>VAR/VECM</a:t>
                      </a:r>
                      <a:endParaRPr lang="en-IN" sz="1600">
                        <a:effectLst/>
                      </a:endParaRPr>
                    </a:p>
                  </a:txBody>
                  <a:tcPr anchor="ctr"/>
                </a:tc>
                <a:tc>
                  <a:txBody>
                    <a:bodyPr/>
                    <a:lstStyle/>
                    <a:p>
                      <a:r>
                        <a:rPr lang="en-IN" sz="1600">
                          <a:effectLst/>
                        </a:rPr>
                        <a:t>Multivariate</a:t>
                      </a:r>
                    </a:p>
                  </a:txBody>
                  <a:tcPr anchor="ctr"/>
                </a:tc>
                <a:tc>
                  <a:txBody>
                    <a:bodyPr/>
                    <a:lstStyle/>
                    <a:p>
                      <a:r>
                        <a:rPr lang="en-US" sz="1600">
                          <a:effectLst/>
                        </a:rPr>
                        <a:t>Captures interdependencies between leading/lagging indicators</a:t>
                      </a:r>
                    </a:p>
                  </a:txBody>
                  <a:tcPr anchor="ctr"/>
                </a:tc>
                <a:tc>
                  <a:txBody>
                    <a:bodyPr/>
                    <a:lstStyle/>
                    <a:p>
                      <a:r>
                        <a:rPr lang="en-US" sz="1600">
                          <a:effectLst/>
                        </a:rPr>
                        <a:t>Macroeconomic systems </a:t>
                      </a:r>
                    </a:p>
                  </a:txBody>
                  <a:tcPr anchor="ctr"/>
                </a:tc>
                <a:tc>
                  <a:txBody>
                    <a:bodyPr/>
                    <a:lstStyle/>
                    <a:p>
                      <a:r>
                        <a:rPr lang="en-US" sz="1600">
                          <a:effectLst/>
                        </a:rPr>
                        <a:t>Leading and lagging indicators influence each other</a:t>
                      </a:r>
                    </a:p>
                  </a:txBody>
                  <a:tcPr anchor="ctr"/>
                </a:tc>
                <a:extLst>
                  <a:ext uri="{0D108BD9-81ED-4DB2-BD59-A6C34878D82A}">
                    <a16:rowId xmlns:a16="http://schemas.microsoft.com/office/drawing/2014/main" val="2271797021"/>
                  </a:ext>
                </a:extLst>
              </a:tr>
              <a:tr h="525511">
                <a:tc>
                  <a:txBody>
                    <a:bodyPr/>
                    <a:lstStyle/>
                    <a:p>
                      <a:r>
                        <a:rPr lang="en-IN" sz="1600" b="1">
                          <a:effectLst/>
                        </a:rPr>
                        <a:t>XGBoost</a:t>
                      </a:r>
                      <a:endParaRPr lang="en-IN" sz="1600">
                        <a:effectLst/>
                      </a:endParaRPr>
                    </a:p>
                  </a:txBody>
                  <a:tcPr anchor="ctr"/>
                </a:tc>
                <a:tc>
                  <a:txBody>
                    <a:bodyPr/>
                    <a:lstStyle/>
                    <a:p>
                      <a:r>
                        <a:rPr lang="en-IN" sz="1600">
                          <a:effectLst/>
                        </a:rPr>
                        <a:t>Multivariate</a:t>
                      </a:r>
                    </a:p>
                  </a:txBody>
                  <a:tcPr anchor="ctr"/>
                </a:tc>
                <a:tc>
                  <a:txBody>
                    <a:bodyPr/>
                    <a:lstStyle/>
                    <a:p>
                      <a:r>
                        <a:rPr lang="en-US" sz="1600">
                          <a:effectLst/>
                        </a:rPr>
                        <a:t>Handles nonlinear relationships, missing data</a:t>
                      </a:r>
                    </a:p>
                  </a:txBody>
                  <a:tcPr anchor="ctr"/>
                </a:tc>
                <a:tc>
                  <a:txBody>
                    <a:bodyPr/>
                    <a:lstStyle/>
                    <a:p>
                      <a:r>
                        <a:rPr lang="en-US" sz="1600">
                          <a:effectLst/>
                        </a:rPr>
                        <a:t>Complex systems</a:t>
                      </a:r>
                    </a:p>
                  </a:txBody>
                  <a:tcPr anchor="ctr"/>
                </a:tc>
                <a:tc>
                  <a:txBody>
                    <a:bodyPr/>
                    <a:lstStyle/>
                    <a:p>
                      <a:r>
                        <a:rPr lang="en-US" sz="1600">
                          <a:effectLst/>
                        </a:rPr>
                        <a:t>Many leading indicators with lagged effects</a:t>
                      </a:r>
                    </a:p>
                  </a:txBody>
                  <a:tcPr anchor="ctr"/>
                </a:tc>
                <a:extLst>
                  <a:ext uri="{0D108BD9-81ED-4DB2-BD59-A6C34878D82A}">
                    <a16:rowId xmlns:a16="http://schemas.microsoft.com/office/drawing/2014/main" val="2403530196"/>
                  </a:ext>
                </a:extLst>
              </a:tr>
              <a:tr h="525511">
                <a:tc>
                  <a:txBody>
                    <a:bodyPr/>
                    <a:lstStyle/>
                    <a:p>
                      <a:r>
                        <a:rPr lang="en-IN" sz="1600" b="1">
                          <a:effectLst/>
                        </a:rPr>
                        <a:t>LSTM</a:t>
                      </a:r>
                      <a:endParaRPr lang="en-IN" sz="1600">
                        <a:effectLst/>
                      </a:endParaRPr>
                    </a:p>
                  </a:txBody>
                  <a:tcPr anchor="ctr"/>
                </a:tc>
                <a:tc>
                  <a:txBody>
                    <a:bodyPr/>
                    <a:lstStyle/>
                    <a:p>
                      <a:r>
                        <a:rPr lang="en-IN" sz="1600">
                          <a:effectLst/>
                        </a:rPr>
                        <a:t>Sequential</a:t>
                      </a:r>
                    </a:p>
                  </a:txBody>
                  <a:tcPr anchor="ctr"/>
                </a:tc>
                <a:tc>
                  <a:txBody>
                    <a:bodyPr/>
                    <a:lstStyle/>
                    <a:p>
                      <a:r>
                        <a:rPr lang="en-US" sz="1600">
                          <a:effectLst/>
                        </a:rPr>
                        <a:t>Learns long-term dependencies in time series</a:t>
                      </a:r>
                    </a:p>
                  </a:txBody>
                  <a:tcPr anchor="ctr"/>
                </a:tc>
                <a:tc>
                  <a:txBody>
                    <a:bodyPr/>
                    <a:lstStyle/>
                    <a:p>
                      <a:r>
                        <a:rPr lang="en-US" sz="1600">
                          <a:effectLst/>
                        </a:rPr>
                        <a:t>High-frequency data</a:t>
                      </a:r>
                    </a:p>
                  </a:txBody>
                  <a:tcPr anchor="ctr"/>
                </a:tc>
                <a:tc>
                  <a:txBody>
                    <a:bodyPr/>
                    <a:lstStyle/>
                    <a:p>
                      <a:r>
                        <a:rPr lang="en-US" sz="1600">
                          <a:effectLst/>
                        </a:rPr>
                        <a:t>Leading indicators have delayed, multi-step impacts</a:t>
                      </a:r>
                    </a:p>
                  </a:txBody>
                  <a:tcPr anchor="ctr"/>
                </a:tc>
                <a:extLst>
                  <a:ext uri="{0D108BD9-81ED-4DB2-BD59-A6C34878D82A}">
                    <a16:rowId xmlns:a16="http://schemas.microsoft.com/office/drawing/2014/main" val="1070336355"/>
                  </a:ext>
                </a:extLst>
              </a:tr>
              <a:tr h="873032">
                <a:tc>
                  <a:txBody>
                    <a:bodyPr/>
                    <a:lstStyle/>
                    <a:p>
                      <a:r>
                        <a:rPr lang="en-US" sz="1600" b="1"/>
                        <a:t>Bayesian Structural Time Series</a:t>
                      </a:r>
                      <a:endParaRPr lang="en-US" sz="1600"/>
                    </a:p>
                  </a:txBody>
                  <a:tcPr anchor="ctr"/>
                </a:tc>
                <a:tc>
                  <a:txBody>
                    <a:bodyPr/>
                    <a:lstStyle/>
                    <a:p>
                      <a:r>
                        <a:rPr lang="en-IN" sz="1600"/>
                        <a:t>Multivariate</a:t>
                      </a:r>
                    </a:p>
                  </a:txBody>
                  <a:tcPr anchor="ctr"/>
                </a:tc>
                <a:tc>
                  <a:txBody>
                    <a:bodyPr/>
                    <a:lstStyle/>
                    <a:p>
                      <a:r>
                        <a:rPr lang="en-US" sz="1600"/>
                        <a:t>Manages uncertainty, trends, seasonality, &amp; structural breaks</a:t>
                      </a:r>
                    </a:p>
                  </a:txBody>
                  <a:tcPr anchor="ctr"/>
                </a:tc>
                <a:tc>
                  <a:txBody>
                    <a:bodyPr/>
                    <a:lstStyle/>
                    <a:p>
                      <a:r>
                        <a:rPr lang="en-US" sz="1600"/>
                        <a:t>Policy evaluation, structural shifts</a:t>
                      </a:r>
                    </a:p>
                  </a:txBody>
                  <a:tcPr anchor="ctr"/>
                </a:tc>
                <a:tc>
                  <a:txBody>
                    <a:bodyPr/>
                    <a:lstStyle/>
                    <a:p>
                      <a:r>
                        <a:rPr lang="en-US" sz="1600"/>
                        <a:t>To measure the causal effect of changes on outcomes with seasonality and uncertainty.</a:t>
                      </a:r>
                    </a:p>
                  </a:txBody>
                  <a:tcPr anchor="ctr"/>
                </a:tc>
                <a:extLst>
                  <a:ext uri="{0D108BD9-81ED-4DB2-BD59-A6C34878D82A}">
                    <a16:rowId xmlns:a16="http://schemas.microsoft.com/office/drawing/2014/main" val="2668839976"/>
                  </a:ext>
                </a:extLst>
              </a:tr>
              <a:tr h="862928">
                <a:tc>
                  <a:txBody>
                    <a:bodyPr/>
                    <a:lstStyle/>
                    <a:p>
                      <a:r>
                        <a:rPr lang="en-IN" sz="1600" b="1">
                          <a:effectLst/>
                        </a:rPr>
                        <a:t>ARIMAX</a:t>
                      </a:r>
                      <a:endParaRPr lang="en-IN" sz="1600">
                        <a:effectLst/>
                      </a:endParaRPr>
                    </a:p>
                  </a:txBody>
                  <a:tcPr anchor="ctr"/>
                </a:tc>
                <a:tc>
                  <a:txBody>
                    <a:bodyPr/>
                    <a:lstStyle/>
                    <a:p>
                      <a:r>
                        <a:rPr lang="en-IN" sz="1600">
                          <a:effectLst/>
                        </a:rPr>
                        <a:t>Univariate + Exogenous</a:t>
                      </a:r>
                    </a:p>
                  </a:txBody>
                  <a:tcPr anchor="ctr"/>
                </a:tc>
                <a:tc>
                  <a:txBody>
                    <a:bodyPr/>
                    <a:lstStyle/>
                    <a:p>
                      <a:r>
                        <a:rPr lang="en-US" sz="1600">
                          <a:effectLst/>
                        </a:rPr>
                        <a:t>Extends ARIMA with external leading indicators</a:t>
                      </a:r>
                    </a:p>
                  </a:txBody>
                  <a:tcPr anchor="ctr"/>
                </a:tc>
                <a:tc>
                  <a:txBody>
                    <a:bodyPr/>
                    <a:lstStyle/>
                    <a:p>
                      <a:r>
                        <a:rPr lang="en-US" sz="1600">
                          <a:effectLst/>
                        </a:rPr>
                        <a:t>Short-term forecasts with 1-2 leading drivers</a:t>
                      </a:r>
                    </a:p>
                  </a:txBody>
                  <a:tcPr anchor="ctr"/>
                </a:tc>
                <a:tc>
                  <a:txBody>
                    <a:bodyPr/>
                    <a:lstStyle/>
                    <a:p>
                      <a:r>
                        <a:rPr lang="en-US" sz="1600"/>
                        <a:t>When the number of leading indicators is small, and simplicity is valued.</a:t>
                      </a:r>
                      <a:endParaRPr lang="en-IN" sz="1600"/>
                    </a:p>
                  </a:txBody>
                  <a:tcPr/>
                </a:tc>
                <a:extLst>
                  <a:ext uri="{0D108BD9-81ED-4DB2-BD59-A6C34878D82A}">
                    <a16:rowId xmlns:a16="http://schemas.microsoft.com/office/drawing/2014/main" val="3604892230"/>
                  </a:ext>
                </a:extLst>
              </a:tr>
              <a:tr h="725181">
                <a:tc>
                  <a:txBody>
                    <a:bodyPr/>
                    <a:lstStyle/>
                    <a:p>
                      <a:r>
                        <a:rPr lang="en-IN" sz="1600" b="1">
                          <a:effectLst/>
                        </a:rPr>
                        <a:t>Hybrid Models</a:t>
                      </a:r>
                      <a:r>
                        <a:rPr lang="en-IN" sz="1600">
                          <a:effectLst/>
                        </a:rPr>
                        <a:t> </a:t>
                      </a:r>
                    </a:p>
                  </a:txBody>
                  <a:tcPr anchor="ctr"/>
                </a:tc>
                <a:tc>
                  <a:txBody>
                    <a:bodyPr/>
                    <a:lstStyle/>
                    <a:p>
                      <a:r>
                        <a:rPr lang="en-IN" sz="1600">
                          <a:effectLst/>
                        </a:rPr>
                        <a:t>Multivariate</a:t>
                      </a:r>
                    </a:p>
                  </a:txBody>
                  <a:tcPr anchor="ctr"/>
                </a:tc>
                <a:tc>
                  <a:txBody>
                    <a:bodyPr/>
                    <a:lstStyle/>
                    <a:p>
                      <a:r>
                        <a:rPr lang="en-US" sz="1600">
                          <a:effectLst/>
                        </a:rPr>
                        <a:t>Combines robustness of stats models with ML flexibility</a:t>
                      </a:r>
                    </a:p>
                  </a:txBody>
                  <a:tcPr anchor="ctr"/>
                </a:tc>
                <a:tc>
                  <a:txBody>
                    <a:bodyPr/>
                    <a:lstStyle/>
                    <a:p>
                      <a:r>
                        <a:rPr lang="en-IN" sz="1600">
                          <a:effectLst/>
                        </a:rPr>
                        <a:t>Volatile environments</a:t>
                      </a:r>
                    </a:p>
                  </a:txBody>
                  <a:tcPr anchor="ctr"/>
                </a:tc>
                <a:tc>
                  <a:txBody>
                    <a:bodyPr/>
                    <a:lstStyle/>
                    <a:p>
                      <a:r>
                        <a:rPr lang="en-US" sz="1600">
                          <a:effectLst/>
                        </a:rPr>
                        <a:t>Leading indicators are unstable, and relationships shift over time.</a:t>
                      </a:r>
                    </a:p>
                  </a:txBody>
                  <a:tcPr anchor="ctr"/>
                </a:tc>
                <a:extLst>
                  <a:ext uri="{0D108BD9-81ED-4DB2-BD59-A6C34878D82A}">
                    <a16:rowId xmlns:a16="http://schemas.microsoft.com/office/drawing/2014/main" val="948705641"/>
                  </a:ext>
                </a:extLst>
              </a:tr>
            </a:tbl>
          </a:graphicData>
        </a:graphic>
      </p:graphicFrame>
      <p:sp>
        <p:nvSpPr>
          <p:cNvPr id="5" name="TextBox 4">
            <a:extLst>
              <a:ext uri="{FF2B5EF4-FFF2-40B4-BE49-F238E27FC236}">
                <a16:creationId xmlns:a16="http://schemas.microsoft.com/office/drawing/2014/main" id="{9E250D8F-1E1E-4A26-A66C-B0959D3CDA17}"/>
              </a:ext>
            </a:extLst>
          </p:cNvPr>
          <p:cNvSpPr txBox="1"/>
          <p:nvPr/>
        </p:nvSpPr>
        <p:spPr>
          <a:xfrm>
            <a:off x="316137" y="903514"/>
            <a:ext cx="5300891" cy="646331"/>
          </a:xfrm>
          <a:prstGeom prst="rect">
            <a:avLst/>
          </a:prstGeom>
          <a:noFill/>
        </p:spPr>
        <p:txBody>
          <a:bodyPr wrap="square" rtlCol="0">
            <a:spAutoFit/>
          </a:bodyPr>
          <a:lstStyle/>
          <a:p>
            <a:r>
              <a:rPr lang="en-IN" b="1" kern="100">
                <a:effectLst/>
                <a:latin typeface="Aptos" panose="020B0004020202020204" pitchFamily="34" charset="0"/>
                <a:ea typeface="Aptos" panose="020B0004020202020204" pitchFamily="34" charset="0"/>
                <a:cs typeface="Times New Roman" panose="02020603050405020304" pitchFamily="18" charset="0"/>
              </a:rPr>
              <a:t>Step 4: Choose the Forecasting Model</a:t>
            </a:r>
            <a:endParaRPr lang="en-IN" kern="100">
              <a:effectLst/>
              <a:latin typeface="Aptos" panose="020B0004020202020204" pitchFamily="34" charset="0"/>
              <a:ea typeface="Aptos" panose="020B0004020202020204" pitchFamily="34" charset="0"/>
              <a:cs typeface="Times New Roman" panose="02020603050405020304" pitchFamily="18" charset="0"/>
            </a:endParaRPr>
          </a:p>
          <a:p>
            <a:endParaRPr lang="en-IN"/>
          </a:p>
        </p:txBody>
      </p:sp>
      <p:pic>
        <p:nvPicPr>
          <p:cNvPr id="23" name="Audio 22">
            <a:hlinkClick r:id="" action="ppaction://media"/>
            <a:extLst>
              <a:ext uri="{FF2B5EF4-FFF2-40B4-BE49-F238E27FC236}">
                <a16:creationId xmlns:a16="http://schemas.microsoft.com/office/drawing/2014/main" id="{DAD12856-733E-7A8C-3364-E27D134C0BB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
        <p:nvSpPr>
          <p:cNvPr id="24" name="TextBox 23">
            <a:extLst>
              <a:ext uri="{FF2B5EF4-FFF2-40B4-BE49-F238E27FC236}">
                <a16:creationId xmlns:a16="http://schemas.microsoft.com/office/drawing/2014/main" id="{56C85B49-8BB1-3923-78B3-3C96A8FE1BBD}"/>
              </a:ext>
            </a:extLst>
          </p:cNvPr>
          <p:cNvSpPr txBox="1"/>
          <p:nvPr/>
        </p:nvSpPr>
        <p:spPr>
          <a:xfrm>
            <a:off x="3136900" y="6326011"/>
            <a:ext cx="6915404" cy="307777"/>
          </a:xfrm>
          <a:prstGeom prst="rect">
            <a:avLst/>
          </a:prstGeom>
          <a:noFill/>
        </p:spPr>
        <p:txBody>
          <a:bodyPr wrap="square" lIns="91440" tIns="45720" rIns="91440" bIns="45720" rtlCol="0" anchor="t">
            <a:spAutoFit/>
          </a:bodyPr>
          <a:lstStyle/>
          <a:p>
            <a:r>
              <a:rPr lang="en-IN" sz="1400" baseline="30000">
                <a:solidFill>
                  <a:schemeClr val="bg1"/>
                </a:solidFill>
              </a:rPr>
              <a:t>[11]</a:t>
            </a:r>
            <a:r>
              <a:rPr lang="en-IN" sz="1400">
                <a:solidFill>
                  <a:schemeClr val="bg1"/>
                </a:solidFill>
              </a:rPr>
              <a:t>(Chambers, Mullick, &amp; Smith, 1971); (Bojer, 2022)</a:t>
            </a:r>
          </a:p>
        </p:txBody>
      </p:sp>
    </p:spTree>
    <p:extLst>
      <p:ext uri="{BB962C8B-B14F-4D97-AF65-F5344CB8AC3E}">
        <p14:creationId xmlns:p14="http://schemas.microsoft.com/office/powerpoint/2010/main" val="3237915484"/>
      </p:ext>
    </p:extLst>
  </p:cSld>
  <p:clrMapOvr>
    <a:masterClrMapping/>
  </p:clrMapOvr>
  <mc:AlternateContent xmlns:mc="http://schemas.openxmlformats.org/markup-compatibility/2006">
    <mc:Choice xmlns:p14="http://schemas.microsoft.com/office/powerpoint/2010/main" Requires="p14">
      <p:transition spd="med" p14:dur="700" advTm="34186">
        <p:fade/>
      </p:transition>
    </mc:Choice>
    <mc:Fallback>
      <p:transition spd="med" advTm="3418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B1DBB9-D267-14BA-F55E-9A96F666F6F1}"/>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977F4CD0-841D-5790-4805-D3D81E04AA43}"/>
              </a:ext>
            </a:extLst>
          </p:cNvPr>
          <p:cNvSpPr/>
          <p:nvPr/>
        </p:nvSpPr>
        <p:spPr>
          <a:xfrm>
            <a:off x="0" y="0"/>
            <a:ext cx="12192000" cy="827314"/>
          </a:xfrm>
          <a:prstGeom prst="rect">
            <a:avLst/>
          </a:prstGeom>
          <a:solidFill>
            <a:srgbClr val="2362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Text Placeholder 2">
            <a:extLst>
              <a:ext uri="{FF2B5EF4-FFF2-40B4-BE49-F238E27FC236}">
                <a16:creationId xmlns:a16="http://schemas.microsoft.com/office/drawing/2014/main" id="{554651BD-749B-1C4A-7B57-AE6A1959D41F}"/>
              </a:ext>
            </a:extLst>
          </p:cNvPr>
          <p:cNvSpPr txBox="1">
            <a:spLocks/>
          </p:cNvSpPr>
          <p:nvPr/>
        </p:nvSpPr>
        <p:spPr>
          <a:xfrm>
            <a:off x="130629" y="174173"/>
            <a:ext cx="12061371" cy="827313"/>
          </a:xfrm>
          <a:prstGeom prst="rect">
            <a:avLst/>
          </a:prstGeom>
        </p:spPr>
        <p:txBody>
          <a:bodyPr vert="horz" lIns="0" tIns="0" rIns="0" bIns="0" rtlCol="0" anchor="t">
            <a:normAutofit/>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Tx/>
              <a:buNone/>
              <a:tabLst/>
              <a:defRPr/>
            </a:pPr>
            <a:r>
              <a:rPr kumimoji="0" lang="en-US" sz="2800" b="1" i="0" u="none" strike="noStrike" kern="1200" cap="none" spc="0" normalizeH="0" baseline="0" noProof="0">
                <a:ln>
                  <a:noFill/>
                </a:ln>
                <a:solidFill>
                  <a:prstClr val="white"/>
                </a:solidFill>
                <a:effectLst/>
                <a:uLnTx/>
                <a:uFillTx/>
                <a:latin typeface="Aptos" panose="02110004020202020204"/>
                <a:ea typeface="+mn-ea"/>
                <a:cs typeface="+mn-cs"/>
              </a:rPr>
              <a:t>Steps for Forecasting Using Leading and Lagging Indicators</a:t>
            </a:r>
            <a:r>
              <a:rPr lang="en-US" sz="2800" baseline="30000">
                <a:solidFill>
                  <a:prstClr val="white"/>
                </a:solidFill>
                <a:latin typeface="Aptos" panose="02110004020202020204"/>
              </a:rPr>
              <a:t>[12]</a:t>
            </a:r>
            <a:endParaRPr kumimoji="0" lang="en-US" sz="2800" b="1" i="0" u="none" strike="noStrike" kern="1200" cap="none" spc="0" normalizeH="0" baseline="30000" noProof="0">
              <a:ln>
                <a:noFill/>
              </a:ln>
              <a:solidFill>
                <a:prstClr val="white"/>
              </a:solidFill>
              <a:effectLst/>
              <a:uLnTx/>
              <a:uFillTx/>
              <a:latin typeface="Aptos" panose="02110004020202020204"/>
              <a:ea typeface="+mn-ea"/>
              <a:cs typeface="+mn-cs"/>
            </a:endParaRPr>
          </a:p>
        </p:txBody>
      </p:sp>
      <p:sp>
        <p:nvSpPr>
          <p:cNvPr id="3" name="TextBox 2">
            <a:extLst>
              <a:ext uri="{FF2B5EF4-FFF2-40B4-BE49-F238E27FC236}">
                <a16:creationId xmlns:a16="http://schemas.microsoft.com/office/drawing/2014/main" id="{E3453F1C-F3FD-8998-3BA5-DAC9C5AF90E1}"/>
              </a:ext>
            </a:extLst>
          </p:cNvPr>
          <p:cNvSpPr txBox="1"/>
          <p:nvPr/>
        </p:nvSpPr>
        <p:spPr>
          <a:xfrm>
            <a:off x="713014" y="1317172"/>
            <a:ext cx="10765972" cy="3570208"/>
          </a:xfrm>
          <a:prstGeom prst="rect">
            <a:avLst/>
          </a:prstGeom>
          <a:noFill/>
          <a:ln>
            <a:noFill/>
          </a:ln>
        </p:spPr>
        <p:txBody>
          <a:bodyPr wrap="square" rtlCol="0">
            <a:spAutoFit/>
          </a:bodyPr>
          <a:lstStyle/>
          <a:p>
            <a:pPr>
              <a:lnSpc>
                <a:spcPct val="107000"/>
              </a:lnSpc>
              <a:spcAft>
                <a:spcPts val="800"/>
              </a:spcAft>
              <a:buSzPts val="1000"/>
              <a:tabLst>
                <a:tab pos="914400" algn="l"/>
              </a:tabLst>
            </a:pPr>
            <a:r>
              <a:rPr lang="en-IN" b="1" kern="100">
                <a:effectLst/>
                <a:ea typeface="Aptos" panose="020B0004020202020204" pitchFamily="34" charset="0"/>
                <a:cs typeface="Times New Roman" panose="02020603050405020304" pitchFamily="18" charset="0"/>
              </a:rPr>
              <a:t>Step 5: </a:t>
            </a:r>
            <a:r>
              <a:rPr lang="en-US" b="1" kern="100">
                <a:effectLst/>
                <a:ea typeface="Aptos" panose="020B0004020202020204" pitchFamily="34" charset="0"/>
                <a:cs typeface="Times New Roman" panose="02020603050405020304" pitchFamily="18" charset="0"/>
              </a:rPr>
              <a:t>Validation &amp; Evaluation</a:t>
            </a:r>
          </a:p>
          <a:p>
            <a:pPr marL="742950" lvl="1" indent="-285750">
              <a:lnSpc>
                <a:spcPct val="107000"/>
              </a:lnSpc>
              <a:spcAft>
                <a:spcPts val="800"/>
              </a:spcAft>
              <a:buClr>
                <a:srgbClr val="1D90CF"/>
              </a:buClr>
              <a:buSzPts val="1000"/>
              <a:buFont typeface="Wingdings" panose="05000000000000000000" pitchFamily="2" charset="2"/>
              <a:buChar char="§"/>
              <a:tabLst>
                <a:tab pos="914400" algn="l"/>
              </a:tabLst>
            </a:pPr>
            <a:r>
              <a:rPr lang="en-US" b="1"/>
              <a:t>Use RMSE, MAE, and MAPE</a:t>
            </a:r>
            <a:r>
              <a:rPr lang="en-US"/>
              <a:t> to evaluate forecast accuracy.</a:t>
            </a:r>
          </a:p>
          <a:p>
            <a:pPr marL="742950" lvl="1" indent="-285750">
              <a:lnSpc>
                <a:spcPct val="107000"/>
              </a:lnSpc>
              <a:spcAft>
                <a:spcPts val="800"/>
              </a:spcAft>
              <a:buClr>
                <a:srgbClr val="1D90CF"/>
              </a:buClr>
              <a:buSzPts val="1000"/>
              <a:buFont typeface="Wingdings" panose="05000000000000000000" pitchFamily="2" charset="2"/>
              <a:buChar char="§"/>
              <a:tabLst>
                <a:tab pos="914400" algn="l"/>
              </a:tabLst>
            </a:pPr>
            <a:r>
              <a:rPr lang="en-US" b="1"/>
              <a:t>Apply Diebold-Mariano Test</a:t>
            </a:r>
            <a:r>
              <a:rPr lang="en-US"/>
              <a:t> to compare different models.</a:t>
            </a:r>
          </a:p>
          <a:p>
            <a:pPr lvl="1">
              <a:lnSpc>
                <a:spcPct val="107000"/>
              </a:lnSpc>
              <a:spcAft>
                <a:spcPts val="800"/>
              </a:spcAft>
              <a:buSzPts val="1000"/>
              <a:tabLst>
                <a:tab pos="914400" algn="l"/>
              </a:tabLst>
            </a:pPr>
            <a:endParaRPr lang="en-US" kern="100">
              <a:ea typeface="Aptos" panose="020B0004020202020204" pitchFamily="34" charset="0"/>
              <a:cs typeface="Times New Roman" panose="02020603050405020304" pitchFamily="18" charset="0"/>
            </a:endParaRPr>
          </a:p>
          <a:p>
            <a:pPr marL="0" lvl="1">
              <a:lnSpc>
                <a:spcPct val="107000"/>
              </a:lnSpc>
              <a:spcAft>
                <a:spcPts val="800"/>
              </a:spcAft>
              <a:buSzPts val="1000"/>
              <a:tabLst>
                <a:tab pos="914400" algn="l"/>
              </a:tabLst>
            </a:pPr>
            <a:r>
              <a:rPr lang="en-US" b="1" kern="100">
                <a:cs typeface="Times New Roman" panose="02020603050405020304" pitchFamily="18" charset="0"/>
              </a:rPr>
              <a:t>Step 6: Deploy &amp; Monitor</a:t>
            </a:r>
          </a:p>
          <a:p>
            <a:pPr marL="742950" lvl="1" indent="-285750">
              <a:lnSpc>
                <a:spcPct val="107000"/>
              </a:lnSpc>
              <a:spcAft>
                <a:spcPts val="800"/>
              </a:spcAft>
              <a:buClr>
                <a:srgbClr val="1D90CF"/>
              </a:buClr>
              <a:buSzPts val="1000"/>
              <a:buFont typeface="Wingdings" panose="05000000000000000000" pitchFamily="2" charset="2"/>
              <a:buChar char="§"/>
              <a:tabLst>
                <a:tab pos="914400" algn="l"/>
              </a:tabLst>
            </a:pPr>
            <a:r>
              <a:rPr lang="en-US" b="1"/>
              <a:t>Leading Indicators</a:t>
            </a:r>
            <a:r>
              <a:rPr lang="en-US"/>
              <a:t>: Set alerts for thresholds (e.g., yield curve inversion).</a:t>
            </a:r>
          </a:p>
          <a:p>
            <a:pPr marL="742950" lvl="1" indent="-285750">
              <a:lnSpc>
                <a:spcPct val="107000"/>
              </a:lnSpc>
              <a:spcAft>
                <a:spcPts val="800"/>
              </a:spcAft>
              <a:buClr>
                <a:srgbClr val="1D90CF"/>
              </a:buClr>
              <a:buSzPts val="1000"/>
              <a:buFont typeface="Wingdings" panose="05000000000000000000" pitchFamily="2" charset="2"/>
              <a:buChar char="§"/>
              <a:tabLst>
                <a:tab pos="914400" algn="l"/>
              </a:tabLst>
            </a:pPr>
            <a:r>
              <a:rPr lang="en-US" b="1"/>
              <a:t>Lagging Indicators: </a:t>
            </a:r>
            <a:r>
              <a:rPr lang="en-US"/>
              <a:t>Track revisions (e.g., GDP recalculations) and update models</a:t>
            </a:r>
          </a:p>
          <a:p>
            <a:pPr marL="342900" lvl="0" indent="-342900">
              <a:lnSpc>
                <a:spcPct val="107000"/>
              </a:lnSpc>
              <a:spcAft>
                <a:spcPts val="800"/>
              </a:spcAft>
              <a:buSzPts val="1000"/>
              <a:buFont typeface="Wingdings" panose="05000000000000000000" pitchFamily="2" charset="2"/>
              <a:buChar char="§"/>
              <a:tabLst>
                <a:tab pos="457200" algn="l"/>
              </a:tabLst>
            </a:pPr>
            <a:endParaRPr lang="en-IN" sz="1800" kern="100">
              <a:effectLst/>
              <a:latin typeface="Aptos" panose="020B0004020202020204" pitchFamily="34" charset="0"/>
              <a:ea typeface="Aptos" panose="020B000402020202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endParaRPr lang="en-US" kern="100">
              <a:latin typeface="Aptos" panose="020B0004020202020204" pitchFamily="34" charset="0"/>
              <a:cs typeface="Times New Roman" panose="02020603050405020304" pitchFamily="18" charset="0"/>
            </a:endParaRPr>
          </a:p>
        </p:txBody>
      </p:sp>
      <p:pic>
        <p:nvPicPr>
          <p:cNvPr id="50" name="Audio 49">
            <a:hlinkClick r:id="" action="ppaction://media"/>
            <a:extLst>
              <a:ext uri="{FF2B5EF4-FFF2-40B4-BE49-F238E27FC236}">
                <a16:creationId xmlns:a16="http://schemas.microsoft.com/office/drawing/2014/main" id="{010E83AD-B2B0-AFE9-80B4-14C8070CA66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
        <p:nvSpPr>
          <p:cNvPr id="53" name="TextBox 52">
            <a:extLst>
              <a:ext uri="{FF2B5EF4-FFF2-40B4-BE49-F238E27FC236}">
                <a16:creationId xmlns:a16="http://schemas.microsoft.com/office/drawing/2014/main" id="{21A0C25A-AF23-808C-1A1E-49AAE228FDCA}"/>
              </a:ext>
            </a:extLst>
          </p:cNvPr>
          <p:cNvSpPr txBox="1"/>
          <p:nvPr/>
        </p:nvSpPr>
        <p:spPr>
          <a:xfrm>
            <a:off x="3213100" y="6327422"/>
            <a:ext cx="3602566" cy="307777"/>
          </a:xfrm>
          <a:prstGeom prst="rect">
            <a:avLst/>
          </a:prstGeom>
          <a:noFill/>
        </p:spPr>
        <p:txBody>
          <a:bodyPr wrap="square" lIns="91440" tIns="45720" rIns="91440" bIns="45720" rtlCol="0" anchor="t">
            <a:spAutoFit/>
          </a:bodyPr>
          <a:lstStyle/>
          <a:p>
            <a:r>
              <a:rPr lang="en-IN" sz="1400" baseline="30000">
                <a:solidFill>
                  <a:schemeClr val="bg1"/>
                </a:solidFill>
              </a:rPr>
              <a:t>[12]</a:t>
            </a:r>
            <a:r>
              <a:rPr lang="en-IN" sz="1400">
                <a:solidFill>
                  <a:schemeClr val="bg1"/>
                </a:solidFill>
              </a:rPr>
              <a:t> (Diebold, 2012)</a:t>
            </a:r>
          </a:p>
        </p:txBody>
      </p:sp>
    </p:spTree>
    <p:extLst>
      <p:ext uri="{BB962C8B-B14F-4D97-AF65-F5344CB8AC3E}">
        <p14:creationId xmlns:p14="http://schemas.microsoft.com/office/powerpoint/2010/main" val="133464803"/>
      </p:ext>
    </p:extLst>
  </p:cSld>
  <p:clrMapOvr>
    <a:masterClrMapping/>
  </p:clrMapOvr>
  <mc:AlternateContent xmlns:mc="http://schemas.openxmlformats.org/markup-compatibility/2006">
    <mc:Choice xmlns:p14="http://schemas.microsoft.com/office/powerpoint/2010/main" Requires="p14">
      <p:transition spd="med" p14:dur="700" advTm="26625">
        <p:fade/>
      </p:transition>
    </mc:Choice>
    <mc:Fallback>
      <p:transition spd="med" advTm="2662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D85A34-F301-1A6F-7D34-53EAD971890B}"/>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1D96B41-961E-213D-0091-23CCDCBCEB4B}"/>
              </a:ext>
            </a:extLst>
          </p:cNvPr>
          <p:cNvSpPr>
            <a:spLocks noGrp="1"/>
          </p:cNvSpPr>
          <p:nvPr>
            <p:ph type="title"/>
          </p:nvPr>
        </p:nvSpPr>
        <p:spPr>
          <a:xfrm>
            <a:off x="838200" y="365125"/>
            <a:ext cx="10515600" cy="843189"/>
          </a:xfrm>
        </p:spPr>
        <p:txBody>
          <a:bodyPr/>
          <a:lstStyle/>
          <a:p>
            <a:r>
              <a:rPr lang="en-IN" dirty="0">
                <a:latin typeface="Calibri"/>
                <a:ea typeface="Calibri"/>
                <a:cs typeface="Calibri"/>
              </a:rPr>
              <a:t>Team Contribution</a:t>
            </a:r>
            <a:endParaRPr lang="en-IN" dirty="0"/>
          </a:p>
        </p:txBody>
      </p:sp>
      <p:graphicFrame>
        <p:nvGraphicFramePr>
          <p:cNvPr id="9" name="Table 8">
            <a:extLst>
              <a:ext uri="{FF2B5EF4-FFF2-40B4-BE49-F238E27FC236}">
                <a16:creationId xmlns:a16="http://schemas.microsoft.com/office/drawing/2014/main" id="{F85B7B4E-AE98-0A8E-3916-AB48C3AA2731}"/>
              </a:ext>
            </a:extLst>
          </p:cNvPr>
          <p:cNvGraphicFramePr>
            <a:graphicFrameLocks noGrp="1"/>
          </p:cNvGraphicFramePr>
          <p:nvPr>
            <p:extLst>
              <p:ext uri="{D42A27DB-BD31-4B8C-83A1-F6EECF244321}">
                <p14:modId xmlns:p14="http://schemas.microsoft.com/office/powerpoint/2010/main" val="2501170904"/>
              </p:ext>
            </p:extLst>
          </p:nvPr>
        </p:nvGraphicFramePr>
        <p:xfrm>
          <a:off x="1074057" y="1666723"/>
          <a:ext cx="10029372" cy="3645504"/>
        </p:xfrm>
        <a:graphic>
          <a:graphicData uri="http://schemas.openxmlformats.org/drawingml/2006/table">
            <a:tbl>
              <a:tblPr firstRow="1" bandRow="1">
                <a:tableStyleId>{6E25E649-3F16-4E02-A733-19D2CDBF48F0}</a:tableStyleId>
              </a:tblPr>
              <a:tblGrid>
                <a:gridCol w="2931886">
                  <a:extLst>
                    <a:ext uri="{9D8B030D-6E8A-4147-A177-3AD203B41FA5}">
                      <a16:colId xmlns:a16="http://schemas.microsoft.com/office/drawing/2014/main" val="2193261891"/>
                    </a:ext>
                  </a:extLst>
                </a:gridCol>
                <a:gridCol w="2264228">
                  <a:extLst>
                    <a:ext uri="{9D8B030D-6E8A-4147-A177-3AD203B41FA5}">
                      <a16:colId xmlns:a16="http://schemas.microsoft.com/office/drawing/2014/main" val="638304757"/>
                    </a:ext>
                  </a:extLst>
                </a:gridCol>
                <a:gridCol w="4833258">
                  <a:extLst>
                    <a:ext uri="{9D8B030D-6E8A-4147-A177-3AD203B41FA5}">
                      <a16:colId xmlns:a16="http://schemas.microsoft.com/office/drawing/2014/main" val="1756923560"/>
                    </a:ext>
                  </a:extLst>
                </a:gridCol>
              </a:tblGrid>
              <a:tr h="607584">
                <a:tc>
                  <a:txBody>
                    <a:bodyPr/>
                    <a:lstStyle/>
                    <a:p>
                      <a:pPr algn="ctr"/>
                      <a:r>
                        <a:rPr lang="en-IN" sz="2200" dirty="0"/>
                        <a:t>Name</a:t>
                      </a:r>
                    </a:p>
                  </a:txBody>
                  <a:tcPr>
                    <a:solidFill>
                      <a:srgbClr val="1D90CF"/>
                    </a:solidFill>
                  </a:tcPr>
                </a:tc>
                <a:tc>
                  <a:txBody>
                    <a:bodyPr/>
                    <a:lstStyle/>
                    <a:p>
                      <a:pPr algn="ctr"/>
                      <a:r>
                        <a:rPr lang="en-IN" sz="2200" dirty="0"/>
                        <a:t>ID</a:t>
                      </a:r>
                    </a:p>
                  </a:txBody>
                  <a:tcPr>
                    <a:solidFill>
                      <a:srgbClr val="1D90CF"/>
                    </a:solidFill>
                  </a:tcPr>
                </a:tc>
                <a:tc>
                  <a:txBody>
                    <a:bodyPr/>
                    <a:lstStyle/>
                    <a:p>
                      <a:pPr algn="ctr"/>
                      <a:r>
                        <a:rPr lang="en-IN" sz="2200" dirty="0"/>
                        <a:t>Contribution</a:t>
                      </a:r>
                    </a:p>
                  </a:txBody>
                  <a:tcPr>
                    <a:solidFill>
                      <a:srgbClr val="1D90CF"/>
                    </a:solidFill>
                  </a:tcPr>
                </a:tc>
                <a:extLst>
                  <a:ext uri="{0D108BD9-81ED-4DB2-BD59-A6C34878D82A}">
                    <a16:rowId xmlns:a16="http://schemas.microsoft.com/office/drawing/2014/main" val="318173011"/>
                  </a:ext>
                </a:extLst>
              </a:tr>
              <a:tr h="607584">
                <a:tc>
                  <a:txBody>
                    <a:bodyPr/>
                    <a:lstStyle/>
                    <a:p>
                      <a:pPr algn="ctr"/>
                      <a:r>
                        <a:rPr lang="en-IN" sz="2000"/>
                        <a:t>Abdullah Ba Salama</a:t>
                      </a:r>
                    </a:p>
                  </a:txBody>
                  <a:tcPr/>
                </a:tc>
                <a:tc>
                  <a:txBody>
                    <a:bodyPr/>
                    <a:lstStyle/>
                    <a:p>
                      <a:pPr algn="ctr"/>
                      <a:r>
                        <a:rPr lang="en-IN" sz="2000"/>
                        <a:t>5588735</a:t>
                      </a:r>
                    </a:p>
                  </a:txBody>
                  <a:tcPr/>
                </a:tc>
                <a:tc>
                  <a:txBody>
                    <a:bodyPr/>
                    <a:lstStyle/>
                    <a:p>
                      <a:pPr algn="ctr"/>
                      <a:r>
                        <a:rPr lang="en-US" sz="2000"/>
                        <a:t>What are Leading and Lagging Indicators</a:t>
                      </a:r>
                    </a:p>
                  </a:txBody>
                  <a:tcPr/>
                </a:tc>
                <a:extLst>
                  <a:ext uri="{0D108BD9-81ED-4DB2-BD59-A6C34878D82A}">
                    <a16:rowId xmlns:a16="http://schemas.microsoft.com/office/drawing/2014/main" val="582565172"/>
                  </a:ext>
                </a:extLst>
              </a:tr>
              <a:tr h="607584">
                <a:tc>
                  <a:txBody>
                    <a:bodyPr/>
                    <a:lstStyle/>
                    <a:p>
                      <a:pPr algn="ctr"/>
                      <a:r>
                        <a:rPr lang="en-IN" sz="2000"/>
                        <a:t>Hsin</a:t>
                      </a:r>
                      <a:r>
                        <a:rPr lang="zh-TW" altLang="en-US" sz="2000"/>
                        <a:t> </a:t>
                      </a:r>
                      <a:r>
                        <a:rPr lang="en-US" altLang="zh-TW" sz="2000"/>
                        <a:t>Lee</a:t>
                      </a:r>
                      <a:endParaRPr lang="en-IN" sz="2000"/>
                    </a:p>
                  </a:txBody>
                  <a:tcPr/>
                </a:tc>
                <a:tc>
                  <a:txBody>
                    <a:bodyPr/>
                    <a:lstStyle/>
                    <a:p>
                      <a:pPr algn="ctr"/>
                      <a:r>
                        <a:rPr lang="en-IN" sz="2000"/>
                        <a:t>5607615</a:t>
                      </a:r>
                    </a:p>
                  </a:txBody>
                  <a:tcPr/>
                </a:tc>
                <a:tc>
                  <a:txBody>
                    <a:bodyPr/>
                    <a:lstStyle/>
                    <a:p>
                      <a:pPr algn="ctr"/>
                      <a:r>
                        <a:rPr lang="en-IN" sz="2000"/>
                        <a:t>SWOT Analysis</a:t>
                      </a:r>
                    </a:p>
                  </a:txBody>
                  <a:tcPr/>
                </a:tc>
                <a:extLst>
                  <a:ext uri="{0D108BD9-81ED-4DB2-BD59-A6C34878D82A}">
                    <a16:rowId xmlns:a16="http://schemas.microsoft.com/office/drawing/2014/main" val="874720122"/>
                  </a:ext>
                </a:extLst>
              </a:tr>
              <a:tr h="607584">
                <a:tc>
                  <a:txBody>
                    <a:bodyPr/>
                    <a:lstStyle/>
                    <a:p>
                      <a:pPr algn="ctr"/>
                      <a:r>
                        <a:rPr lang="en-IN" sz="2000"/>
                        <a:t>Hrishikesh</a:t>
                      </a:r>
                    </a:p>
                  </a:txBody>
                  <a:tcPr/>
                </a:tc>
                <a:tc>
                  <a:txBody>
                    <a:bodyPr/>
                    <a:lstStyle/>
                    <a:p>
                      <a:pPr algn="ctr"/>
                      <a:r>
                        <a:rPr lang="en-IN" sz="2000"/>
                        <a:t>5663354</a:t>
                      </a:r>
                    </a:p>
                  </a:txBody>
                  <a:tcPr/>
                </a:tc>
                <a:tc>
                  <a:txBody>
                    <a:bodyPr/>
                    <a:lstStyle/>
                    <a:p>
                      <a:pPr marL="0" marR="0" lvl="0" indent="0" algn="ctr" defTabSz="822960" rtl="0" eaLnBrk="1" fontAlgn="auto" latinLnBrk="0" hangingPunct="1">
                        <a:lnSpc>
                          <a:spcPct val="100000"/>
                        </a:lnSpc>
                        <a:spcBef>
                          <a:spcPts val="0"/>
                        </a:spcBef>
                        <a:spcAft>
                          <a:spcPts val="0"/>
                        </a:spcAft>
                        <a:buClrTx/>
                        <a:buSzTx/>
                        <a:buFontTx/>
                        <a:buNone/>
                        <a:tabLst/>
                        <a:defRPr/>
                      </a:pPr>
                      <a:r>
                        <a:rPr lang="en-US" sz="2000"/>
                        <a:t>When to use Leading and Lagging Indicators</a:t>
                      </a:r>
                      <a:r>
                        <a:rPr lang="en-IN" sz="2000"/>
                        <a:t> </a:t>
                      </a:r>
                    </a:p>
                  </a:txBody>
                  <a:tcPr/>
                </a:tc>
                <a:extLst>
                  <a:ext uri="{0D108BD9-81ED-4DB2-BD59-A6C34878D82A}">
                    <a16:rowId xmlns:a16="http://schemas.microsoft.com/office/drawing/2014/main" val="3771480731"/>
                  </a:ext>
                </a:extLst>
              </a:tr>
              <a:tr h="607584">
                <a:tc>
                  <a:txBody>
                    <a:bodyPr/>
                    <a:lstStyle/>
                    <a:p>
                      <a:pPr algn="ctr"/>
                      <a:r>
                        <a:rPr lang="en-IN" sz="2000"/>
                        <a:t>Krishnapriya P S</a:t>
                      </a:r>
                    </a:p>
                  </a:txBody>
                  <a:tcPr/>
                </a:tc>
                <a:tc>
                  <a:txBody>
                    <a:bodyPr/>
                    <a:lstStyle/>
                    <a:p>
                      <a:pPr algn="ctr"/>
                      <a:r>
                        <a:rPr lang="en-IN" sz="2000"/>
                        <a:t>5622793</a:t>
                      </a:r>
                    </a:p>
                  </a:txBody>
                  <a:tcPr/>
                </a:tc>
                <a:tc>
                  <a:txBody>
                    <a:bodyPr/>
                    <a:lstStyle/>
                    <a:p>
                      <a:pPr algn="ctr"/>
                      <a:r>
                        <a:rPr lang="en-GB" sz="2000"/>
                        <a:t>Steps for Forecasting</a:t>
                      </a:r>
                      <a:endParaRPr lang="en-IN" sz="2000"/>
                    </a:p>
                  </a:txBody>
                  <a:tcPr/>
                </a:tc>
                <a:extLst>
                  <a:ext uri="{0D108BD9-81ED-4DB2-BD59-A6C34878D82A}">
                    <a16:rowId xmlns:a16="http://schemas.microsoft.com/office/drawing/2014/main" val="614963603"/>
                  </a:ext>
                </a:extLst>
              </a:tr>
              <a:tr h="607584">
                <a:tc>
                  <a:txBody>
                    <a:bodyPr/>
                    <a:lstStyle/>
                    <a:p>
                      <a:pPr algn="ctr"/>
                      <a:r>
                        <a:rPr lang="en-IN" sz="2000"/>
                        <a:t>Samriddhi Khare</a:t>
                      </a:r>
                    </a:p>
                  </a:txBody>
                  <a:tcPr/>
                </a:tc>
                <a:tc>
                  <a:txBody>
                    <a:bodyPr/>
                    <a:lstStyle/>
                    <a:p>
                      <a:pPr algn="ctr"/>
                      <a:r>
                        <a:rPr lang="en-IN" sz="2000"/>
                        <a:t>5663618</a:t>
                      </a:r>
                    </a:p>
                  </a:txBody>
                  <a:tcPr/>
                </a:tc>
                <a:tc>
                  <a:txBody>
                    <a:bodyPr/>
                    <a:lstStyle/>
                    <a:p>
                      <a:pPr algn="ctr"/>
                      <a:r>
                        <a:rPr lang="en-GB" sz="2000" dirty="0"/>
                        <a:t>Real Life Applications</a:t>
                      </a:r>
                      <a:endParaRPr lang="en-IN" sz="2000" dirty="0"/>
                    </a:p>
                  </a:txBody>
                  <a:tcPr/>
                </a:tc>
                <a:extLst>
                  <a:ext uri="{0D108BD9-81ED-4DB2-BD59-A6C34878D82A}">
                    <a16:rowId xmlns:a16="http://schemas.microsoft.com/office/drawing/2014/main" val="3407545688"/>
                  </a:ext>
                </a:extLst>
              </a:tr>
            </a:tbl>
          </a:graphicData>
        </a:graphic>
      </p:graphicFrame>
    </p:spTree>
    <p:extLst>
      <p:ext uri="{BB962C8B-B14F-4D97-AF65-F5344CB8AC3E}">
        <p14:creationId xmlns:p14="http://schemas.microsoft.com/office/powerpoint/2010/main" val="433532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5">
            <a:extLst>
              <a:ext uri="{FF2B5EF4-FFF2-40B4-BE49-F238E27FC236}">
                <a16:creationId xmlns:a16="http://schemas.microsoft.com/office/drawing/2014/main" id="{46F0C027-562B-729E-0128-E19ABD1C7DBB}"/>
              </a:ext>
            </a:extLst>
          </p:cNvPr>
          <p:cNvSpPr>
            <a:spLocks noGrp="1"/>
          </p:cNvSpPr>
          <p:nvPr>
            <p:ph type="title"/>
          </p:nvPr>
        </p:nvSpPr>
        <p:spPr>
          <a:xfrm>
            <a:off x="2509157" y="2000250"/>
            <a:ext cx="7173686" cy="2857500"/>
          </a:xfrm>
        </p:spPr>
        <p:txBody>
          <a:bodyPr anchor="ctr">
            <a:normAutofit/>
          </a:bodyPr>
          <a:lstStyle/>
          <a:p>
            <a:pPr algn="ctr"/>
            <a:r>
              <a:rPr lang="en-GB" b="1"/>
              <a:t>Real Life Applications of Leading &amp; Lagging Indicatos</a:t>
            </a:r>
          </a:p>
        </p:txBody>
      </p:sp>
      <p:pic>
        <p:nvPicPr>
          <p:cNvPr id="3" name="Audio Recording 08-Mar-2025 at 11:12:26 AM">
            <a:hlinkClick r:id="" action="ppaction://media"/>
            <a:extLst>
              <a:ext uri="{FF2B5EF4-FFF2-40B4-BE49-F238E27FC236}">
                <a16:creationId xmlns:a16="http://schemas.microsoft.com/office/drawing/2014/main" id="{D64FBB5C-B7D8-C867-A6A4-BB7BCB51298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79200" y="5453566"/>
            <a:ext cx="812800" cy="812800"/>
          </a:xfrm>
          <a:prstGeom prst="rect">
            <a:avLst/>
          </a:prstGeom>
        </p:spPr>
      </p:pic>
    </p:spTree>
    <p:extLst>
      <p:ext uri="{BB962C8B-B14F-4D97-AF65-F5344CB8AC3E}">
        <p14:creationId xmlns:p14="http://schemas.microsoft.com/office/powerpoint/2010/main" val="40076215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0" fill="hold" display="0">
                  <p:stCondLst>
                    <p:cond delay="indefinite"/>
                  </p:stCondLst>
                  <p:endCondLst>
                    <p:cond evt="onStopAudio" delay="0">
                      <p:tgtEl>
                        <p:sldTgt/>
                      </p:tgtEl>
                    </p:cond>
                  </p:endCondLst>
                </p:cTn>
                <p:tgtEl>
                  <p:spTgt spid="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4082BA-0F56-F795-FEF4-5211C438733B}"/>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F63803A4-386F-763F-A816-D1313E3165DA}"/>
              </a:ext>
            </a:extLst>
          </p:cNvPr>
          <p:cNvSpPr/>
          <p:nvPr/>
        </p:nvSpPr>
        <p:spPr>
          <a:xfrm>
            <a:off x="0" y="0"/>
            <a:ext cx="12192000" cy="827314"/>
          </a:xfrm>
          <a:prstGeom prst="rect">
            <a:avLst/>
          </a:prstGeom>
          <a:solidFill>
            <a:srgbClr val="2362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 Placeholder 2">
            <a:extLst>
              <a:ext uri="{FF2B5EF4-FFF2-40B4-BE49-F238E27FC236}">
                <a16:creationId xmlns:a16="http://schemas.microsoft.com/office/drawing/2014/main" id="{06FCC643-3494-1B68-DC11-AE5AFFA7EF86}"/>
              </a:ext>
            </a:extLst>
          </p:cNvPr>
          <p:cNvSpPr txBox="1">
            <a:spLocks/>
          </p:cNvSpPr>
          <p:nvPr/>
        </p:nvSpPr>
        <p:spPr>
          <a:xfrm>
            <a:off x="223114" y="230686"/>
            <a:ext cx="8130112" cy="530400"/>
          </a:xfrm>
          <a:prstGeom prst="rect">
            <a:avLst/>
          </a:prstGeom>
        </p:spPr>
        <p:txBody>
          <a:bodyPr vert="horz" lIns="0" tIns="0" rIns="0" bIns="0" rtlCol="0" anchor="t">
            <a:normAutofit/>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bg1"/>
                </a:solidFill>
              </a:rPr>
              <a:t>Leading Indicators for Economic Activity</a:t>
            </a:r>
            <a:r>
              <a:rPr lang="en-US" baseline="30000">
                <a:solidFill>
                  <a:schemeClr val="bg1"/>
                </a:solidFill>
              </a:rPr>
              <a:t>[13]</a:t>
            </a:r>
          </a:p>
        </p:txBody>
      </p:sp>
      <p:pic>
        <p:nvPicPr>
          <p:cNvPr id="4" name="Picture 1" descr="A graph showing the yield curve and inversions">
            <a:extLst>
              <a:ext uri="{FF2B5EF4-FFF2-40B4-BE49-F238E27FC236}">
                <a16:creationId xmlns:a16="http://schemas.microsoft.com/office/drawing/2014/main" id="{93333611-4726-A55D-A964-32B9F9E5C0E1}"/>
              </a:ext>
            </a:extLst>
          </p:cNvPr>
          <p:cNvPicPr>
            <a:picLocks noChangeAspect="1" noChangeArrowheads="1"/>
          </p:cNvPicPr>
          <p:nvPr/>
        </p:nvPicPr>
        <p:blipFill>
          <a:blip r:embed="rId5" r:link="rId6">
            <a:extLst>
              <a:ext uri="{28A0092B-C50C-407E-A947-70E740481C1C}">
                <a14:useLocalDpi xmlns:a14="http://schemas.microsoft.com/office/drawing/2010/main" val="0"/>
              </a:ext>
            </a:extLst>
          </a:blip>
          <a:srcRect/>
          <a:stretch>
            <a:fillRect/>
          </a:stretch>
        </p:blipFill>
        <p:spPr bwMode="auto">
          <a:xfrm>
            <a:off x="223114" y="1420283"/>
            <a:ext cx="11750992" cy="4017433"/>
          </a:xfrm>
          <a:prstGeom prst="rect">
            <a:avLst/>
          </a:prstGeom>
          <a:noFill/>
          <a:extLst>
            <a:ext uri="{909E8E84-426E-40DD-AFC4-6F175D3DCCD1}">
              <a14:hiddenFill xmlns:a14="http://schemas.microsoft.com/office/drawing/2010/main">
                <a:solidFill>
                  <a:srgbClr val="FFFFFF"/>
                </a:solidFill>
              </a14:hiddenFill>
            </a:ext>
          </a:extLst>
        </p:spPr>
      </p:pic>
      <p:pic>
        <p:nvPicPr>
          <p:cNvPr id="2" name="Audio Recording 08-Mar-2025 at 11:04:32 AM">
            <a:hlinkClick r:id="" action="ppaction://media"/>
            <a:extLst>
              <a:ext uri="{FF2B5EF4-FFF2-40B4-BE49-F238E27FC236}">
                <a16:creationId xmlns:a16="http://schemas.microsoft.com/office/drawing/2014/main" id="{5837E65F-4665-55C3-6ED2-1E5C8A63E02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79200" y="5437716"/>
            <a:ext cx="812800" cy="812800"/>
          </a:xfrm>
          <a:prstGeom prst="rect">
            <a:avLst/>
          </a:prstGeom>
        </p:spPr>
      </p:pic>
      <p:sp>
        <p:nvSpPr>
          <p:cNvPr id="6" name="TextBox 5">
            <a:extLst>
              <a:ext uri="{FF2B5EF4-FFF2-40B4-BE49-F238E27FC236}">
                <a16:creationId xmlns:a16="http://schemas.microsoft.com/office/drawing/2014/main" id="{0F59DACD-1BDA-FDC6-D895-3F34C7F09977}"/>
              </a:ext>
            </a:extLst>
          </p:cNvPr>
          <p:cNvSpPr txBox="1"/>
          <p:nvPr/>
        </p:nvSpPr>
        <p:spPr>
          <a:xfrm>
            <a:off x="3213100" y="6327422"/>
            <a:ext cx="3602566" cy="307777"/>
          </a:xfrm>
          <a:prstGeom prst="rect">
            <a:avLst/>
          </a:prstGeom>
          <a:noFill/>
        </p:spPr>
        <p:txBody>
          <a:bodyPr wrap="square" lIns="91440" tIns="45720" rIns="91440" bIns="45720" rtlCol="0" anchor="t">
            <a:spAutoFit/>
          </a:bodyPr>
          <a:lstStyle/>
          <a:p>
            <a:r>
              <a:rPr lang="en-IN" sz="1400" baseline="30000">
                <a:solidFill>
                  <a:schemeClr val="bg1"/>
                </a:solidFill>
              </a:rPr>
              <a:t>[13]</a:t>
            </a:r>
            <a:r>
              <a:rPr lang="en-IN" sz="1400">
                <a:solidFill>
                  <a:schemeClr val="bg1"/>
                </a:solidFill>
              </a:rPr>
              <a:t> </a:t>
            </a:r>
            <a:r>
              <a:rPr lang="en-IN" sz="1400">
                <a:solidFill>
                  <a:schemeClr val="bg1"/>
                </a:solidFill>
                <a:ea typeface="+mn-lt"/>
                <a:cs typeface="+mn-lt"/>
              </a:rPr>
              <a:t>(Fred, 2025)</a:t>
            </a:r>
            <a:endParaRPr lang="en-IN">
              <a:solidFill>
                <a:schemeClr val="bg1"/>
              </a:solidFill>
            </a:endParaRPr>
          </a:p>
        </p:txBody>
      </p:sp>
    </p:spTree>
    <p:extLst>
      <p:ext uri="{BB962C8B-B14F-4D97-AF65-F5344CB8AC3E}">
        <p14:creationId xmlns:p14="http://schemas.microsoft.com/office/powerpoint/2010/main" val="5895104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0"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D8AE2D-62CD-6564-94BF-3D37D24BA428}"/>
            </a:ext>
          </a:extLst>
        </p:cNvPr>
        <p:cNvGrpSpPr/>
        <p:nvPr/>
      </p:nvGrpSpPr>
      <p:grpSpPr>
        <a:xfrm>
          <a:off x="0" y="0"/>
          <a:ext cx="0" cy="0"/>
          <a:chOff x="0" y="0"/>
          <a:chExt cx="0" cy="0"/>
        </a:xfrm>
      </p:grpSpPr>
      <p:grpSp>
        <p:nvGrpSpPr>
          <p:cNvPr id="71" name="Group 2">
            <a:extLst>
              <a:ext uri="{FF2B5EF4-FFF2-40B4-BE49-F238E27FC236}">
                <a16:creationId xmlns:a16="http://schemas.microsoft.com/office/drawing/2014/main" id="{ED1B7839-7AB9-600C-26A7-088D2B96CA4C}"/>
              </a:ext>
            </a:extLst>
          </p:cNvPr>
          <p:cNvGrpSpPr/>
          <p:nvPr/>
        </p:nvGrpSpPr>
        <p:grpSpPr>
          <a:xfrm>
            <a:off x="2208212" y="4539761"/>
            <a:ext cx="1464040" cy="1525547"/>
            <a:chOff x="0" y="0"/>
            <a:chExt cx="7437612" cy="9570189"/>
          </a:xfrm>
        </p:grpSpPr>
        <p:sp>
          <p:nvSpPr>
            <p:cNvPr id="72" name="Freeform 3">
              <a:extLst>
                <a:ext uri="{FF2B5EF4-FFF2-40B4-BE49-F238E27FC236}">
                  <a16:creationId xmlns:a16="http://schemas.microsoft.com/office/drawing/2014/main" id="{0285F735-B6C5-28DE-62D1-88355A54100A}"/>
                </a:ext>
              </a:extLst>
            </p:cNvPr>
            <p:cNvSpPr/>
            <p:nvPr/>
          </p:nvSpPr>
          <p:spPr>
            <a:xfrm>
              <a:off x="31750" y="31750"/>
              <a:ext cx="7374111" cy="9506689"/>
            </a:xfrm>
            <a:custGeom>
              <a:avLst/>
              <a:gdLst/>
              <a:ahLst/>
              <a:cxnLst/>
              <a:rect l="l" t="t" r="r" b="b"/>
              <a:pathLst>
                <a:path w="7374111" h="9506689">
                  <a:moveTo>
                    <a:pt x="7281401" y="9506689"/>
                  </a:moveTo>
                  <a:lnTo>
                    <a:pt x="92710" y="9506689"/>
                  </a:lnTo>
                  <a:cubicBezTo>
                    <a:pt x="41910" y="9506689"/>
                    <a:pt x="0" y="9464780"/>
                    <a:pt x="0" y="9413980"/>
                  </a:cubicBezTo>
                  <a:lnTo>
                    <a:pt x="0" y="92710"/>
                  </a:lnTo>
                  <a:cubicBezTo>
                    <a:pt x="0" y="41910"/>
                    <a:pt x="41910" y="0"/>
                    <a:pt x="92710" y="0"/>
                  </a:cubicBezTo>
                  <a:lnTo>
                    <a:pt x="7280132" y="0"/>
                  </a:lnTo>
                  <a:cubicBezTo>
                    <a:pt x="7330932" y="0"/>
                    <a:pt x="7372841" y="41910"/>
                    <a:pt x="7372841" y="92710"/>
                  </a:cubicBezTo>
                  <a:lnTo>
                    <a:pt x="7372841" y="9412710"/>
                  </a:lnTo>
                  <a:cubicBezTo>
                    <a:pt x="7374111" y="9464780"/>
                    <a:pt x="7332201" y="9506689"/>
                    <a:pt x="7281401" y="9506689"/>
                  </a:cubicBezTo>
                  <a:close/>
                </a:path>
              </a:pathLst>
            </a:custGeom>
            <a:solidFill>
              <a:srgbClr val="FFFFFF"/>
            </a:solidFill>
          </p:spPr>
          <p:txBody>
            <a:bodyPr/>
            <a:lstStyle/>
            <a:p>
              <a:endParaRPr lang="en-US"/>
            </a:p>
          </p:txBody>
        </p:sp>
        <p:sp>
          <p:nvSpPr>
            <p:cNvPr id="73" name="Freeform 4">
              <a:extLst>
                <a:ext uri="{FF2B5EF4-FFF2-40B4-BE49-F238E27FC236}">
                  <a16:creationId xmlns:a16="http://schemas.microsoft.com/office/drawing/2014/main" id="{C794277C-2427-A65C-8A9E-4C4BCF0411D6}"/>
                </a:ext>
              </a:extLst>
            </p:cNvPr>
            <p:cNvSpPr/>
            <p:nvPr/>
          </p:nvSpPr>
          <p:spPr>
            <a:xfrm>
              <a:off x="0" y="0"/>
              <a:ext cx="7437612" cy="9570189"/>
            </a:xfrm>
            <a:custGeom>
              <a:avLst/>
              <a:gdLst/>
              <a:ahLst/>
              <a:cxnLst/>
              <a:rect l="l" t="t" r="r" b="b"/>
              <a:pathLst>
                <a:path w="7437612" h="9570189">
                  <a:moveTo>
                    <a:pt x="7313151" y="59690"/>
                  </a:moveTo>
                  <a:cubicBezTo>
                    <a:pt x="7348711" y="59690"/>
                    <a:pt x="7377922" y="88900"/>
                    <a:pt x="7377922" y="124460"/>
                  </a:cubicBezTo>
                  <a:lnTo>
                    <a:pt x="7377922" y="9445730"/>
                  </a:lnTo>
                  <a:cubicBezTo>
                    <a:pt x="7377922" y="9481289"/>
                    <a:pt x="7348711" y="9510499"/>
                    <a:pt x="7313151" y="9510499"/>
                  </a:cubicBezTo>
                  <a:lnTo>
                    <a:pt x="124460" y="9510499"/>
                  </a:lnTo>
                  <a:cubicBezTo>
                    <a:pt x="88900" y="9510499"/>
                    <a:pt x="59690" y="9481289"/>
                    <a:pt x="59690" y="9445730"/>
                  </a:cubicBezTo>
                  <a:lnTo>
                    <a:pt x="59690" y="124460"/>
                  </a:lnTo>
                  <a:cubicBezTo>
                    <a:pt x="59690" y="88900"/>
                    <a:pt x="88900" y="59690"/>
                    <a:pt x="124460" y="59690"/>
                  </a:cubicBezTo>
                  <a:lnTo>
                    <a:pt x="7313151" y="59690"/>
                  </a:lnTo>
                  <a:moveTo>
                    <a:pt x="7313151" y="0"/>
                  </a:moveTo>
                  <a:lnTo>
                    <a:pt x="124460" y="0"/>
                  </a:lnTo>
                  <a:cubicBezTo>
                    <a:pt x="55880" y="0"/>
                    <a:pt x="0" y="55880"/>
                    <a:pt x="0" y="124460"/>
                  </a:cubicBezTo>
                  <a:lnTo>
                    <a:pt x="0" y="9445730"/>
                  </a:lnTo>
                  <a:cubicBezTo>
                    <a:pt x="0" y="9514310"/>
                    <a:pt x="55880" y="9570189"/>
                    <a:pt x="124460" y="9570189"/>
                  </a:cubicBezTo>
                  <a:lnTo>
                    <a:pt x="7313151" y="9570189"/>
                  </a:lnTo>
                  <a:cubicBezTo>
                    <a:pt x="7381732" y="9570189"/>
                    <a:pt x="7437612" y="9514310"/>
                    <a:pt x="7437612" y="9445730"/>
                  </a:cubicBezTo>
                  <a:lnTo>
                    <a:pt x="7437612" y="124460"/>
                  </a:lnTo>
                  <a:cubicBezTo>
                    <a:pt x="7437612" y="55880"/>
                    <a:pt x="7381732" y="0"/>
                    <a:pt x="7313151" y="0"/>
                  </a:cubicBezTo>
                  <a:close/>
                </a:path>
              </a:pathLst>
            </a:custGeom>
            <a:solidFill>
              <a:srgbClr val="000000"/>
            </a:solidFill>
          </p:spPr>
          <p:txBody>
            <a:bodyPr/>
            <a:lstStyle/>
            <a:p>
              <a:endParaRPr lang="en-US"/>
            </a:p>
          </p:txBody>
        </p:sp>
      </p:grpSp>
      <p:grpSp>
        <p:nvGrpSpPr>
          <p:cNvPr id="74" name="Group 5">
            <a:extLst>
              <a:ext uri="{FF2B5EF4-FFF2-40B4-BE49-F238E27FC236}">
                <a16:creationId xmlns:a16="http://schemas.microsoft.com/office/drawing/2014/main" id="{6710D582-9F79-B951-7215-5B3F9AB33557}"/>
              </a:ext>
            </a:extLst>
          </p:cNvPr>
          <p:cNvGrpSpPr/>
          <p:nvPr/>
        </p:nvGrpSpPr>
        <p:grpSpPr>
          <a:xfrm>
            <a:off x="3830943" y="4539762"/>
            <a:ext cx="1464040" cy="1525546"/>
            <a:chOff x="0" y="0"/>
            <a:chExt cx="7437612" cy="9570189"/>
          </a:xfrm>
        </p:grpSpPr>
        <p:sp>
          <p:nvSpPr>
            <p:cNvPr id="75" name="Freeform 6">
              <a:extLst>
                <a:ext uri="{FF2B5EF4-FFF2-40B4-BE49-F238E27FC236}">
                  <a16:creationId xmlns:a16="http://schemas.microsoft.com/office/drawing/2014/main" id="{F14D247A-1C01-BC16-F716-93C30D0CB5B7}"/>
                </a:ext>
              </a:extLst>
            </p:cNvPr>
            <p:cNvSpPr/>
            <p:nvPr/>
          </p:nvSpPr>
          <p:spPr>
            <a:xfrm>
              <a:off x="31750" y="31750"/>
              <a:ext cx="7374111" cy="9506689"/>
            </a:xfrm>
            <a:custGeom>
              <a:avLst/>
              <a:gdLst/>
              <a:ahLst/>
              <a:cxnLst/>
              <a:rect l="l" t="t" r="r" b="b"/>
              <a:pathLst>
                <a:path w="7374111" h="9506689">
                  <a:moveTo>
                    <a:pt x="7281401" y="9506689"/>
                  </a:moveTo>
                  <a:lnTo>
                    <a:pt x="92710" y="9506689"/>
                  </a:lnTo>
                  <a:cubicBezTo>
                    <a:pt x="41910" y="9506689"/>
                    <a:pt x="0" y="9464780"/>
                    <a:pt x="0" y="9413980"/>
                  </a:cubicBezTo>
                  <a:lnTo>
                    <a:pt x="0" y="92710"/>
                  </a:lnTo>
                  <a:cubicBezTo>
                    <a:pt x="0" y="41910"/>
                    <a:pt x="41910" y="0"/>
                    <a:pt x="92710" y="0"/>
                  </a:cubicBezTo>
                  <a:lnTo>
                    <a:pt x="7280132" y="0"/>
                  </a:lnTo>
                  <a:cubicBezTo>
                    <a:pt x="7330932" y="0"/>
                    <a:pt x="7372841" y="41910"/>
                    <a:pt x="7372841" y="92710"/>
                  </a:cubicBezTo>
                  <a:lnTo>
                    <a:pt x="7372841" y="9412710"/>
                  </a:lnTo>
                  <a:cubicBezTo>
                    <a:pt x="7374111" y="9464780"/>
                    <a:pt x="7332201" y="9506689"/>
                    <a:pt x="7281401" y="9506689"/>
                  </a:cubicBezTo>
                  <a:close/>
                </a:path>
              </a:pathLst>
            </a:custGeom>
            <a:solidFill>
              <a:srgbClr val="FFFFFF"/>
            </a:solidFill>
          </p:spPr>
          <p:txBody>
            <a:bodyPr/>
            <a:lstStyle/>
            <a:p>
              <a:endParaRPr lang="en-US"/>
            </a:p>
          </p:txBody>
        </p:sp>
        <p:sp>
          <p:nvSpPr>
            <p:cNvPr id="76" name="Freeform 7">
              <a:extLst>
                <a:ext uri="{FF2B5EF4-FFF2-40B4-BE49-F238E27FC236}">
                  <a16:creationId xmlns:a16="http://schemas.microsoft.com/office/drawing/2014/main" id="{4F59C07C-DE76-4AD9-63CF-53324BE37D7D}"/>
                </a:ext>
              </a:extLst>
            </p:cNvPr>
            <p:cNvSpPr/>
            <p:nvPr/>
          </p:nvSpPr>
          <p:spPr>
            <a:xfrm>
              <a:off x="0" y="0"/>
              <a:ext cx="7437612" cy="9570189"/>
            </a:xfrm>
            <a:custGeom>
              <a:avLst/>
              <a:gdLst/>
              <a:ahLst/>
              <a:cxnLst/>
              <a:rect l="l" t="t" r="r" b="b"/>
              <a:pathLst>
                <a:path w="7437612" h="9570189">
                  <a:moveTo>
                    <a:pt x="7313151" y="59690"/>
                  </a:moveTo>
                  <a:cubicBezTo>
                    <a:pt x="7348711" y="59690"/>
                    <a:pt x="7377922" y="88900"/>
                    <a:pt x="7377922" y="124460"/>
                  </a:cubicBezTo>
                  <a:lnTo>
                    <a:pt x="7377922" y="9445730"/>
                  </a:lnTo>
                  <a:cubicBezTo>
                    <a:pt x="7377922" y="9481289"/>
                    <a:pt x="7348711" y="9510499"/>
                    <a:pt x="7313151" y="9510499"/>
                  </a:cubicBezTo>
                  <a:lnTo>
                    <a:pt x="124460" y="9510499"/>
                  </a:lnTo>
                  <a:cubicBezTo>
                    <a:pt x="88900" y="9510499"/>
                    <a:pt x="59690" y="9481289"/>
                    <a:pt x="59690" y="9445730"/>
                  </a:cubicBezTo>
                  <a:lnTo>
                    <a:pt x="59690" y="124460"/>
                  </a:lnTo>
                  <a:cubicBezTo>
                    <a:pt x="59690" y="88900"/>
                    <a:pt x="88900" y="59690"/>
                    <a:pt x="124460" y="59690"/>
                  </a:cubicBezTo>
                  <a:lnTo>
                    <a:pt x="7313151" y="59690"/>
                  </a:lnTo>
                  <a:moveTo>
                    <a:pt x="7313151" y="0"/>
                  </a:moveTo>
                  <a:lnTo>
                    <a:pt x="124460" y="0"/>
                  </a:lnTo>
                  <a:cubicBezTo>
                    <a:pt x="55880" y="0"/>
                    <a:pt x="0" y="55880"/>
                    <a:pt x="0" y="124460"/>
                  </a:cubicBezTo>
                  <a:lnTo>
                    <a:pt x="0" y="9445730"/>
                  </a:lnTo>
                  <a:cubicBezTo>
                    <a:pt x="0" y="9514310"/>
                    <a:pt x="55880" y="9570189"/>
                    <a:pt x="124460" y="9570189"/>
                  </a:cubicBezTo>
                  <a:lnTo>
                    <a:pt x="7313151" y="9570189"/>
                  </a:lnTo>
                  <a:cubicBezTo>
                    <a:pt x="7381732" y="9570189"/>
                    <a:pt x="7437612" y="9514310"/>
                    <a:pt x="7437612" y="9445730"/>
                  </a:cubicBezTo>
                  <a:lnTo>
                    <a:pt x="7437612" y="124460"/>
                  </a:lnTo>
                  <a:cubicBezTo>
                    <a:pt x="7437612" y="55880"/>
                    <a:pt x="7381732" y="0"/>
                    <a:pt x="7313151" y="0"/>
                  </a:cubicBezTo>
                  <a:close/>
                </a:path>
              </a:pathLst>
            </a:custGeom>
            <a:solidFill>
              <a:srgbClr val="000000"/>
            </a:solidFill>
          </p:spPr>
          <p:txBody>
            <a:bodyPr/>
            <a:lstStyle/>
            <a:p>
              <a:endParaRPr lang="en-US"/>
            </a:p>
          </p:txBody>
        </p:sp>
      </p:grpSp>
      <p:grpSp>
        <p:nvGrpSpPr>
          <p:cNvPr id="77" name="Group 8">
            <a:extLst>
              <a:ext uri="{FF2B5EF4-FFF2-40B4-BE49-F238E27FC236}">
                <a16:creationId xmlns:a16="http://schemas.microsoft.com/office/drawing/2014/main" id="{FC56E78F-FC4B-1788-E9EC-F4188674854A}"/>
              </a:ext>
            </a:extLst>
          </p:cNvPr>
          <p:cNvGrpSpPr/>
          <p:nvPr/>
        </p:nvGrpSpPr>
        <p:grpSpPr>
          <a:xfrm>
            <a:off x="2208212" y="3731440"/>
            <a:ext cx="1464040" cy="549095"/>
            <a:chOff x="0" y="0"/>
            <a:chExt cx="6577418" cy="2466889"/>
          </a:xfrm>
        </p:grpSpPr>
        <p:sp>
          <p:nvSpPr>
            <p:cNvPr id="78" name="Freeform 9">
              <a:extLst>
                <a:ext uri="{FF2B5EF4-FFF2-40B4-BE49-F238E27FC236}">
                  <a16:creationId xmlns:a16="http://schemas.microsoft.com/office/drawing/2014/main" id="{E50A6BE1-59BF-FA29-D600-1A1539C31830}"/>
                </a:ext>
              </a:extLst>
            </p:cNvPr>
            <p:cNvSpPr/>
            <p:nvPr/>
          </p:nvSpPr>
          <p:spPr>
            <a:xfrm>
              <a:off x="0" y="0"/>
              <a:ext cx="6577418" cy="2466889"/>
            </a:xfrm>
            <a:custGeom>
              <a:avLst/>
              <a:gdLst/>
              <a:ahLst/>
              <a:cxnLst/>
              <a:rect l="l" t="t" r="r" b="b"/>
              <a:pathLst>
                <a:path w="6577418" h="2466889">
                  <a:moveTo>
                    <a:pt x="6452958" y="2466889"/>
                  </a:moveTo>
                  <a:lnTo>
                    <a:pt x="124460" y="2466889"/>
                  </a:lnTo>
                  <a:cubicBezTo>
                    <a:pt x="55880" y="2466889"/>
                    <a:pt x="0" y="2411009"/>
                    <a:pt x="0" y="2342429"/>
                  </a:cubicBezTo>
                  <a:lnTo>
                    <a:pt x="0" y="124460"/>
                  </a:lnTo>
                  <a:cubicBezTo>
                    <a:pt x="0" y="55880"/>
                    <a:pt x="55880" y="0"/>
                    <a:pt x="124460" y="0"/>
                  </a:cubicBezTo>
                  <a:lnTo>
                    <a:pt x="6452958" y="0"/>
                  </a:lnTo>
                  <a:cubicBezTo>
                    <a:pt x="6521538" y="0"/>
                    <a:pt x="6577418" y="55880"/>
                    <a:pt x="6577418" y="124460"/>
                  </a:cubicBezTo>
                  <a:lnTo>
                    <a:pt x="6577418" y="2342429"/>
                  </a:lnTo>
                  <a:cubicBezTo>
                    <a:pt x="6577418" y="2411009"/>
                    <a:pt x="6521538" y="2466889"/>
                    <a:pt x="6452958" y="2466889"/>
                  </a:cubicBezTo>
                  <a:close/>
                </a:path>
              </a:pathLst>
            </a:custGeom>
            <a:solidFill>
              <a:srgbClr val="4383DD"/>
            </a:solidFill>
          </p:spPr>
          <p:txBody>
            <a:bodyPr/>
            <a:lstStyle/>
            <a:p>
              <a:endParaRPr lang="en-US"/>
            </a:p>
          </p:txBody>
        </p:sp>
      </p:grpSp>
      <p:grpSp>
        <p:nvGrpSpPr>
          <p:cNvPr id="79" name="Group 10">
            <a:extLst>
              <a:ext uri="{FF2B5EF4-FFF2-40B4-BE49-F238E27FC236}">
                <a16:creationId xmlns:a16="http://schemas.microsoft.com/office/drawing/2014/main" id="{4A333F02-91B8-FD24-8D36-85F6E999BE6B}"/>
              </a:ext>
            </a:extLst>
          </p:cNvPr>
          <p:cNvGrpSpPr/>
          <p:nvPr/>
        </p:nvGrpSpPr>
        <p:grpSpPr>
          <a:xfrm>
            <a:off x="3830943" y="3731440"/>
            <a:ext cx="1464040" cy="549095"/>
            <a:chOff x="0" y="0"/>
            <a:chExt cx="6577418" cy="2466889"/>
          </a:xfrm>
        </p:grpSpPr>
        <p:sp>
          <p:nvSpPr>
            <p:cNvPr id="80" name="Freeform 11">
              <a:extLst>
                <a:ext uri="{FF2B5EF4-FFF2-40B4-BE49-F238E27FC236}">
                  <a16:creationId xmlns:a16="http://schemas.microsoft.com/office/drawing/2014/main" id="{DB912907-F038-FE66-3D5A-1A284E4D6111}"/>
                </a:ext>
              </a:extLst>
            </p:cNvPr>
            <p:cNvSpPr/>
            <p:nvPr/>
          </p:nvSpPr>
          <p:spPr>
            <a:xfrm>
              <a:off x="0" y="0"/>
              <a:ext cx="6577418" cy="2466889"/>
            </a:xfrm>
            <a:custGeom>
              <a:avLst/>
              <a:gdLst/>
              <a:ahLst/>
              <a:cxnLst/>
              <a:rect l="l" t="t" r="r" b="b"/>
              <a:pathLst>
                <a:path w="6577418" h="2466889">
                  <a:moveTo>
                    <a:pt x="6452958" y="2466889"/>
                  </a:moveTo>
                  <a:lnTo>
                    <a:pt x="124460" y="2466889"/>
                  </a:lnTo>
                  <a:cubicBezTo>
                    <a:pt x="55880" y="2466889"/>
                    <a:pt x="0" y="2411009"/>
                    <a:pt x="0" y="2342429"/>
                  </a:cubicBezTo>
                  <a:lnTo>
                    <a:pt x="0" y="124460"/>
                  </a:lnTo>
                  <a:cubicBezTo>
                    <a:pt x="0" y="55880"/>
                    <a:pt x="55880" y="0"/>
                    <a:pt x="124460" y="0"/>
                  </a:cubicBezTo>
                  <a:lnTo>
                    <a:pt x="6452958" y="0"/>
                  </a:lnTo>
                  <a:cubicBezTo>
                    <a:pt x="6521538" y="0"/>
                    <a:pt x="6577418" y="55880"/>
                    <a:pt x="6577418" y="124460"/>
                  </a:cubicBezTo>
                  <a:lnTo>
                    <a:pt x="6577418" y="2342429"/>
                  </a:lnTo>
                  <a:cubicBezTo>
                    <a:pt x="6577418" y="2411009"/>
                    <a:pt x="6521538" y="2466889"/>
                    <a:pt x="6452958" y="2466889"/>
                  </a:cubicBezTo>
                  <a:close/>
                </a:path>
              </a:pathLst>
            </a:custGeom>
            <a:solidFill>
              <a:srgbClr val="41A7E1"/>
            </a:solidFill>
          </p:spPr>
          <p:txBody>
            <a:bodyPr/>
            <a:lstStyle/>
            <a:p>
              <a:endParaRPr lang="en-US"/>
            </a:p>
          </p:txBody>
        </p:sp>
      </p:grpSp>
      <p:grpSp>
        <p:nvGrpSpPr>
          <p:cNvPr id="81" name="Group 12">
            <a:extLst>
              <a:ext uri="{FF2B5EF4-FFF2-40B4-BE49-F238E27FC236}">
                <a16:creationId xmlns:a16="http://schemas.microsoft.com/office/drawing/2014/main" id="{D26A59DA-206D-A77A-268D-746AF615CB1F}"/>
              </a:ext>
            </a:extLst>
          </p:cNvPr>
          <p:cNvGrpSpPr/>
          <p:nvPr/>
        </p:nvGrpSpPr>
        <p:grpSpPr>
          <a:xfrm>
            <a:off x="2837220" y="4270744"/>
            <a:ext cx="196062" cy="131826"/>
            <a:chOff x="0" y="0"/>
            <a:chExt cx="1930400" cy="1297940"/>
          </a:xfrm>
        </p:grpSpPr>
        <p:sp>
          <p:nvSpPr>
            <p:cNvPr id="82" name="Freeform 13">
              <a:extLst>
                <a:ext uri="{FF2B5EF4-FFF2-40B4-BE49-F238E27FC236}">
                  <a16:creationId xmlns:a16="http://schemas.microsoft.com/office/drawing/2014/main" id="{918CB5D2-331B-A683-F9ED-E36DC46F6765}"/>
                </a:ext>
              </a:extLst>
            </p:cNvPr>
            <p:cNvSpPr/>
            <p:nvPr/>
          </p:nvSpPr>
          <p:spPr>
            <a:xfrm>
              <a:off x="0" y="0"/>
              <a:ext cx="1930400" cy="1297940"/>
            </a:xfrm>
            <a:custGeom>
              <a:avLst/>
              <a:gdLst/>
              <a:ahLst/>
              <a:cxnLst/>
              <a:rect l="l" t="t" r="r" b="b"/>
              <a:pathLst>
                <a:path w="1930400" h="1297940">
                  <a:moveTo>
                    <a:pt x="0" y="0"/>
                  </a:moveTo>
                  <a:lnTo>
                    <a:pt x="965200" y="1297940"/>
                  </a:lnTo>
                  <a:lnTo>
                    <a:pt x="1930400" y="0"/>
                  </a:lnTo>
                  <a:close/>
                </a:path>
              </a:pathLst>
            </a:custGeom>
            <a:solidFill>
              <a:srgbClr val="4383DD"/>
            </a:solidFill>
          </p:spPr>
          <p:txBody>
            <a:bodyPr/>
            <a:lstStyle/>
            <a:p>
              <a:endParaRPr lang="en-US"/>
            </a:p>
          </p:txBody>
        </p:sp>
      </p:grpSp>
      <p:grpSp>
        <p:nvGrpSpPr>
          <p:cNvPr id="83" name="Group 14">
            <a:extLst>
              <a:ext uri="{FF2B5EF4-FFF2-40B4-BE49-F238E27FC236}">
                <a16:creationId xmlns:a16="http://schemas.microsoft.com/office/drawing/2014/main" id="{A168BDFA-A935-C6EB-F19C-EC2C2AD3DEA2}"/>
              </a:ext>
            </a:extLst>
          </p:cNvPr>
          <p:cNvGrpSpPr/>
          <p:nvPr/>
        </p:nvGrpSpPr>
        <p:grpSpPr>
          <a:xfrm>
            <a:off x="4459951" y="4270744"/>
            <a:ext cx="196062" cy="131826"/>
            <a:chOff x="0" y="0"/>
            <a:chExt cx="1930400" cy="1297940"/>
          </a:xfrm>
        </p:grpSpPr>
        <p:sp>
          <p:nvSpPr>
            <p:cNvPr id="84" name="Freeform 15">
              <a:extLst>
                <a:ext uri="{FF2B5EF4-FFF2-40B4-BE49-F238E27FC236}">
                  <a16:creationId xmlns:a16="http://schemas.microsoft.com/office/drawing/2014/main" id="{89DBB732-9651-92E3-CEB0-8722D324097F}"/>
                </a:ext>
              </a:extLst>
            </p:cNvPr>
            <p:cNvSpPr/>
            <p:nvPr/>
          </p:nvSpPr>
          <p:spPr>
            <a:xfrm>
              <a:off x="0" y="0"/>
              <a:ext cx="1930400" cy="1297940"/>
            </a:xfrm>
            <a:custGeom>
              <a:avLst/>
              <a:gdLst/>
              <a:ahLst/>
              <a:cxnLst/>
              <a:rect l="l" t="t" r="r" b="b"/>
              <a:pathLst>
                <a:path w="1930400" h="1297940">
                  <a:moveTo>
                    <a:pt x="0" y="0"/>
                  </a:moveTo>
                  <a:lnTo>
                    <a:pt x="965200" y="1297940"/>
                  </a:lnTo>
                  <a:lnTo>
                    <a:pt x="1930400" y="0"/>
                  </a:lnTo>
                  <a:close/>
                </a:path>
              </a:pathLst>
            </a:custGeom>
            <a:solidFill>
              <a:srgbClr val="41A7E1"/>
            </a:solidFill>
          </p:spPr>
          <p:txBody>
            <a:bodyPr/>
            <a:lstStyle/>
            <a:p>
              <a:endParaRPr lang="en-US"/>
            </a:p>
          </p:txBody>
        </p:sp>
      </p:grpSp>
      <p:grpSp>
        <p:nvGrpSpPr>
          <p:cNvPr id="85" name="Group 16">
            <a:extLst>
              <a:ext uri="{FF2B5EF4-FFF2-40B4-BE49-F238E27FC236}">
                <a16:creationId xmlns:a16="http://schemas.microsoft.com/office/drawing/2014/main" id="{6D669DDE-5B1B-2660-6891-ABCDA0436769}"/>
              </a:ext>
            </a:extLst>
          </p:cNvPr>
          <p:cNvGrpSpPr/>
          <p:nvPr/>
        </p:nvGrpSpPr>
        <p:grpSpPr>
          <a:xfrm>
            <a:off x="5453674" y="4539761"/>
            <a:ext cx="1464040" cy="1525547"/>
            <a:chOff x="0" y="0"/>
            <a:chExt cx="7437612" cy="9570189"/>
          </a:xfrm>
        </p:grpSpPr>
        <p:sp>
          <p:nvSpPr>
            <p:cNvPr id="86" name="Freeform 17">
              <a:extLst>
                <a:ext uri="{FF2B5EF4-FFF2-40B4-BE49-F238E27FC236}">
                  <a16:creationId xmlns:a16="http://schemas.microsoft.com/office/drawing/2014/main" id="{7EAF5768-3ED1-C4A1-C653-ADD076A07720}"/>
                </a:ext>
              </a:extLst>
            </p:cNvPr>
            <p:cNvSpPr/>
            <p:nvPr/>
          </p:nvSpPr>
          <p:spPr>
            <a:xfrm>
              <a:off x="31750" y="31750"/>
              <a:ext cx="7374111" cy="9506689"/>
            </a:xfrm>
            <a:custGeom>
              <a:avLst/>
              <a:gdLst/>
              <a:ahLst/>
              <a:cxnLst/>
              <a:rect l="l" t="t" r="r" b="b"/>
              <a:pathLst>
                <a:path w="7374111" h="9506689">
                  <a:moveTo>
                    <a:pt x="7281401" y="9506689"/>
                  </a:moveTo>
                  <a:lnTo>
                    <a:pt x="92710" y="9506689"/>
                  </a:lnTo>
                  <a:cubicBezTo>
                    <a:pt x="41910" y="9506689"/>
                    <a:pt x="0" y="9464780"/>
                    <a:pt x="0" y="9413980"/>
                  </a:cubicBezTo>
                  <a:lnTo>
                    <a:pt x="0" y="92710"/>
                  </a:lnTo>
                  <a:cubicBezTo>
                    <a:pt x="0" y="41910"/>
                    <a:pt x="41910" y="0"/>
                    <a:pt x="92710" y="0"/>
                  </a:cubicBezTo>
                  <a:lnTo>
                    <a:pt x="7280132" y="0"/>
                  </a:lnTo>
                  <a:cubicBezTo>
                    <a:pt x="7330932" y="0"/>
                    <a:pt x="7372841" y="41910"/>
                    <a:pt x="7372841" y="92710"/>
                  </a:cubicBezTo>
                  <a:lnTo>
                    <a:pt x="7372841" y="9412710"/>
                  </a:lnTo>
                  <a:cubicBezTo>
                    <a:pt x="7374111" y="9464780"/>
                    <a:pt x="7332201" y="9506689"/>
                    <a:pt x="7281401" y="9506689"/>
                  </a:cubicBezTo>
                  <a:close/>
                </a:path>
              </a:pathLst>
            </a:custGeom>
            <a:solidFill>
              <a:srgbClr val="FFFFFF"/>
            </a:solidFill>
          </p:spPr>
          <p:txBody>
            <a:bodyPr/>
            <a:lstStyle/>
            <a:p>
              <a:endParaRPr lang="en-US"/>
            </a:p>
          </p:txBody>
        </p:sp>
        <p:sp>
          <p:nvSpPr>
            <p:cNvPr id="87" name="Freeform 18">
              <a:extLst>
                <a:ext uri="{FF2B5EF4-FFF2-40B4-BE49-F238E27FC236}">
                  <a16:creationId xmlns:a16="http://schemas.microsoft.com/office/drawing/2014/main" id="{4B5E18EE-8F74-8F94-F1B2-1C6FB6E48CB0}"/>
                </a:ext>
              </a:extLst>
            </p:cNvPr>
            <p:cNvSpPr/>
            <p:nvPr/>
          </p:nvSpPr>
          <p:spPr>
            <a:xfrm>
              <a:off x="0" y="0"/>
              <a:ext cx="7437612" cy="9570189"/>
            </a:xfrm>
            <a:custGeom>
              <a:avLst/>
              <a:gdLst/>
              <a:ahLst/>
              <a:cxnLst/>
              <a:rect l="l" t="t" r="r" b="b"/>
              <a:pathLst>
                <a:path w="7437612" h="9570189">
                  <a:moveTo>
                    <a:pt x="7313151" y="59690"/>
                  </a:moveTo>
                  <a:cubicBezTo>
                    <a:pt x="7348711" y="59690"/>
                    <a:pt x="7377922" y="88900"/>
                    <a:pt x="7377922" y="124460"/>
                  </a:cubicBezTo>
                  <a:lnTo>
                    <a:pt x="7377922" y="9445730"/>
                  </a:lnTo>
                  <a:cubicBezTo>
                    <a:pt x="7377922" y="9481289"/>
                    <a:pt x="7348711" y="9510499"/>
                    <a:pt x="7313151" y="9510499"/>
                  </a:cubicBezTo>
                  <a:lnTo>
                    <a:pt x="124460" y="9510499"/>
                  </a:lnTo>
                  <a:cubicBezTo>
                    <a:pt x="88900" y="9510499"/>
                    <a:pt x="59690" y="9481289"/>
                    <a:pt x="59690" y="9445730"/>
                  </a:cubicBezTo>
                  <a:lnTo>
                    <a:pt x="59690" y="124460"/>
                  </a:lnTo>
                  <a:cubicBezTo>
                    <a:pt x="59690" y="88900"/>
                    <a:pt x="88900" y="59690"/>
                    <a:pt x="124460" y="59690"/>
                  </a:cubicBezTo>
                  <a:lnTo>
                    <a:pt x="7313151" y="59690"/>
                  </a:lnTo>
                  <a:moveTo>
                    <a:pt x="7313151" y="0"/>
                  </a:moveTo>
                  <a:lnTo>
                    <a:pt x="124460" y="0"/>
                  </a:lnTo>
                  <a:cubicBezTo>
                    <a:pt x="55880" y="0"/>
                    <a:pt x="0" y="55880"/>
                    <a:pt x="0" y="124460"/>
                  </a:cubicBezTo>
                  <a:lnTo>
                    <a:pt x="0" y="9445730"/>
                  </a:lnTo>
                  <a:cubicBezTo>
                    <a:pt x="0" y="9514310"/>
                    <a:pt x="55880" y="9570189"/>
                    <a:pt x="124460" y="9570189"/>
                  </a:cubicBezTo>
                  <a:lnTo>
                    <a:pt x="7313151" y="9570189"/>
                  </a:lnTo>
                  <a:cubicBezTo>
                    <a:pt x="7381732" y="9570189"/>
                    <a:pt x="7437612" y="9514310"/>
                    <a:pt x="7437612" y="9445730"/>
                  </a:cubicBezTo>
                  <a:lnTo>
                    <a:pt x="7437612" y="124460"/>
                  </a:lnTo>
                  <a:cubicBezTo>
                    <a:pt x="7437612" y="55880"/>
                    <a:pt x="7381732" y="0"/>
                    <a:pt x="7313151" y="0"/>
                  </a:cubicBezTo>
                  <a:close/>
                </a:path>
              </a:pathLst>
            </a:custGeom>
            <a:solidFill>
              <a:srgbClr val="000000"/>
            </a:solidFill>
          </p:spPr>
          <p:txBody>
            <a:bodyPr/>
            <a:lstStyle/>
            <a:p>
              <a:endParaRPr lang="en-US"/>
            </a:p>
          </p:txBody>
        </p:sp>
      </p:grpSp>
      <p:grpSp>
        <p:nvGrpSpPr>
          <p:cNvPr id="88" name="Group 19">
            <a:extLst>
              <a:ext uri="{FF2B5EF4-FFF2-40B4-BE49-F238E27FC236}">
                <a16:creationId xmlns:a16="http://schemas.microsoft.com/office/drawing/2014/main" id="{BB438790-C593-171D-5BFF-886F6204E057}"/>
              </a:ext>
            </a:extLst>
          </p:cNvPr>
          <p:cNvGrpSpPr/>
          <p:nvPr/>
        </p:nvGrpSpPr>
        <p:grpSpPr>
          <a:xfrm>
            <a:off x="5453674" y="3731440"/>
            <a:ext cx="1464040" cy="549095"/>
            <a:chOff x="0" y="0"/>
            <a:chExt cx="6577418" cy="2466889"/>
          </a:xfrm>
        </p:grpSpPr>
        <p:sp>
          <p:nvSpPr>
            <p:cNvPr id="89" name="Freeform 20">
              <a:extLst>
                <a:ext uri="{FF2B5EF4-FFF2-40B4-BE49-F238E27FC236}">
                  <a16:creationId xmlns:a16="http://schemas.microsoft.com/office/drawing/2014/main" id="{227DD02E-5BB7-57B2-8889-8EED399926AD}"/>
                </a:ext>
              </a:extLst>
            </p:cNvPr>
            <p:cNvSpPr/>
            <p:nvPr/>
          </p:nvSpPr>
          <p:spPr>
            <a:xfrm>
              <a:off x="0" y="0"/>
              <a:ext cx="6577418" cy="2466889"/>
            </a:xfrm>
            <a:custGeom>
              <a:avLst/>
              <a:gdLst/>
              <a:ahLst/>
              <a:cxnLst/>
              <a:rect l="l" t="t" r="r" b="b"/>
              <a:pathLst>
                <a:path w="6577418" h="2466889">
                  <a:moveTo>
                    <a:pt x="6452958" y="2466889"/>
                  </a:moveTo>
                  <a:lnTo>
                    <a:pt x="124460" y="2466889"/>
                  </a:lnTo>
                  <a:cubicBezTo>
                    <a:pt x="55880" y="2466889"/>
                    <a:pt x="0" y="2411009"/>
                    <a:pt x="0" y="2342429"/>
                  </a:cubicBezTo>
                  <a:lnTo>
                    <a:pt x="0" y="124460"/>
                  </a:lnTo>
                  <a:cubicBezTo>
                    <a:pt x="0" y="55880"/>
                    <a:pt x="55880" y="0"/>
                    <a:pt x="124460" y="0"/>
                  </a:cubicBezTo>
                  <a:lnTo>
                    <a:pt x="6452958" y="0"/>
                  </a:lnTo>
                  <a:cubicBezTo>
                    <a:pt x="6521538" y="0"/>
                    <a:pt x="6577418" y="55880"/>
                    <a:pt x="6577418" y="124460"/>
                  </a:cubicBezTo>
                  <a:lnTo>
                    <a:pt x="6577418" y="2342429"/>
                  </a:lnTo>
                  <a:cubicBezTo>
                    <a:pt x="6577418" y="2411009"/>
                    <a:pt x="6521538" y="2466889"/>
                    <a:pt x="6452958" y="2466889"/>
                  </a:cubicBezTo>
                  <a:close/>
                </a:path>
              </a:pathLst>
            </a:custGeom>
            <a:solidFill>
              <a:srgbClr val="40D4E2"/>
            </a:solidFill>
          </p:spPr>
          <p:txBody>
            <a:bodyPr/>
            <a:lstStyle/>
            <a:p>
              <a:endParaRPr lang="en-US"/>
            </a:p>
          </p:txBody>
        </p:sp>
      </p:grpSp>
      <p:grpSp>
        <p:nvGrpSpPr>
          <p:cNvPr id="90" name="Group 21">
            <a:extLst>
              <a:ext uri="{FF2B5EF4-FFF2-40B4-BE49-F238E27FC236}">
                <a16:creationId xmlns:a16="http://schemas.microsoft.com/office/drawing/2014/main" id="{222437FC-C3A3-9B5F-1920-86A5D2A70525}"/>
              </a:ext>
            </a:extLst>
          </p:cNvPr>
          <p:cNvGrpSpPr/>
          <p:nvPr/>
        </p:nvGrpSpPr>
        <p:grpSpPr>
          <a:xfrm>
            <a:off x="6082681" y="4270744"/>
            <a:ext cx="196062" cy="131826"/>
            <a:chOff x="0" y="0"/>
            <a:chExt cx="1930400" cy="1297940"/>
          </a:xfrm>
        </p:grpSpPr>
        <p:sp>
          <p:nvSpPr>
            <p:cNvPr id="91" name="Freeform 22">
              <a:extLst>
                <a:ext uri="{FF2B5EF4-FFF2-40B4-BE49-F238E27FC236}">
                  <a16:creationId xmlns:a16="http://schemas.microsoft.com/office/drawing/2014/main" id="{656B1F36-C5A2-F4D9-6AE1-34B06FF7E972}"/>
                </a:ext>
              </a:extLst>
            </p:cNvPr>
            <p:cNvSpPr/>
            <p:nvPr/>
          </p:nvSpPr>
          <p:spPr>
            <a:xfrm>
              <a:off x="0" y="0"/>
              <a:ext cx="1930400" cy="1297940"/>
            </a:xfrm>
            <a:custGeom>
              <a:avLst/>
              <a:gdLst/>
              <a:ahLst/>
              <a:cxnLst/>
              <a:rect l="l" t="t" r="r" b="b"/>
              <a:pathLst>
                <a:path w="1930400" h="1297940">
                  <a:moveTo>
                    <a:pt x="0" y="0"/>
                  </a:moveTo>
                  <a:lnTo>
                    <a:pt x="965200" y="1297940"/>
                  </a:lnTo>
                  <a:lnTo>
                    <a:pt x="1930400" y="0"/>
                  </a:lnTo>
                  <a:close/>
                </a:path>
              </a:pathLst>
            </a:custGeom>
            <a:solidFill>
              <a:srgbClr val="40D4E2"/>
            </a:solidFill>
          </p:spPr>
          <p:txBody>
            <a:bodyPr/>
            <a:lstStyle/>
            <a:p>
              <a:endParaRPr lang="en-US"/>
            </a:p>
          </p:txBody>
        </p:sp>
      </p:grpSp>
      <p:grpSp>
        <p:nvGrpSpPr>
          <p:cNvPr id="92" name="Group 23">
            <a:extLst>
              <a:ext uri="{FF2B5EF4-FFF2-40B4-BE49-F238E27FC236}">
                <a16:creationId xmlns:a16="http://schemas.microsoft.com/office/drawing/2014/main" id="{64EF5F95-9555-E4A5-677D-A813B1ABA71A}"/>
              </a:ext>
            </a:extLst>
          </p:cNvPr>
          <p:cNvGrpSpPr/>
          <p:nvPr/>
        </p:nvGrpSpPr>
        <p:grpSpPr>
          <a:xfrm>
            <a:off x="7076405" y="4539762"/>
            <a:ext cx="1464040" cy="1520486"/>
            <a:chOff x="0" y="0"/>
            <a:chExt cx="7437612" cy="9570189"/>
          </a:xfrm>
        </p:grpSpPr>
        <p:sp>
          <p:nvSpPr>
            <p:cNvPr id="93" name="Freeform 24">
              <a:extLst>
                <a:ext uri="{FF2B5EF4-FFF2-40B4-BE49-F238E27FC236}">
                  <a16:creationId xmlns:a16="http://schemas.microsoft.com/office/drawing/2014/main" id="{FDB9B1E8-6598-49D2-1FA5-E03F54A72A79}"/>
                </a:ext>
              </a:extLst>
            </p:cNvPr>
            <p:cNvSpPr/>
            <p:nvPr/>
          </p:nvSpPr>
          <p:spPr>
            <a:xfrm>
              <a:off x="31750" y="31750"/>
              <a:ext cx="7374111" cy="9506689"/>
            </a:xfrm>
            <a:custGeom>
              <a:avLst/>
              <a:gdLst/>
              <a:ahLst/>
              <a:cxnLst/>
              <a:rect l="l" t="t" r="r" b="b"/>
              <a:pathLst>
                <a:path w="7374111" h="9506689">
                  <a:moveTo>
                    <a:pt x="7281401" y="9506689"/>
                  </a:moveTo>
                  <a:lnTo>
                    <a:pt x="92710" y="9506689"/>
                  </a:lnTo>
                  <a:cubicBezTo>
                    <a:pt x="41910" y="9506689"/>
                    <a:pt x="0" y="9464780"/>
                    <a:pt x="0" y="9413980"/>
                  </a:cubicBezTo>
                  <a:lnTo>
                    <a:pt x="0" y="92710"/>
                  </a:lnTo>
                  <a:cubicBezTo>
                    <a:pt x="0" y="41910"/>
                    <a:pt x="41910" y="0"/>
                    <a:pt x="92710" y="0"/>
                  </a:cubicBezTo>
                  <a:lnTo>
                    <a:pt x="7280132" y="0"/>
                  </a:lnTo>
                  <a:cubicBezTo>
                    <a:pt x="7330932" y="0"/>
                    <a:pt x="7372841" y="41910"/>
                    <a:pt x="7372841" y="92710"/>
                  </a:cubicBezTo>
                  <a:lnTo>
                    <a:pt x="7372841" y="9412710"/>
                  </a:lnTo>
                  <a:cubicBezTo>
                    <a:pt x="7374111" y="9464780"/>
                    <a:pt x="7332201" y="9506689"/>
                    <a:pt x="7281401" y="9506689"/>
                  </a:cubicBezTo>
                  <a:close/>
                </a:path>
              </a:pathLst>
            </a:custGeom>
            <a:solidFill>
              <a:srgbClr val="FFFFFF"/>
            </a:solidFill>
          </p:spPr>
          <p:txBody>
            <a:bodyPr/>
            <a:lstStyle/>
            <a:p>
              <a:endParaRPr lang="en-US"/>
            </a:p>
          </p:txBody>
        </p:sp>
        <p:sp>
          <p:nvSpPr>
            <p:cNvPr id="94" name="Freeform 25">
              <a:extLst>
                <a:ext uri="{FF2B5EF4-FFF2-40B4-BE49-F238E27FC236}">
                  <a16:creationId xmlns:a16="http://schemas.microsoft.com/office/drawing/2014/main" id="{588EF452-6873-ADA7-BC14-0B2D510B9051}"/>
                </a:ext>
              </a:extLst>
            </p:cNvPr>
            <p:cNvSpPr/>
            <p:nvPr/>
          </p:nvSpPr>
          <p:spPr>
            <a:xfrm>
              <a:off x="0" y="0"/>
              <a:ext cx="7437612" cy="9570189"/>
            </a:xfrm>
            <a:custGeom>
              <a:avLst/>
              <a:gdLst/>
              <a:ahLst/>
              <a:cxnLst/>
              <a:rect l="l" t="t" r="r" b="b"/>
              <a:pathLst>
                <a:path w="7437612" h="9570189">
                  <a:moveTo>
                    <a:pt x="7313151" y="59690"/>
                  </a:moveTo>
                  <a:cubicBezTo>
                    <a:pt x="7348711" y="59690"/>
                    <a:pt x="7377922" y="88900"/>
                    <a:pt x="7377922" y="124460"/>
                  </a:cubicBezTo>
                  <a:lnTo>
                    <a:pt x="7377922" y="9445730"/>
                  </a:lnTo>
                  <a:cubicBezTo>
                    <a:pt x="7377922" y="9481289"/>
                    <a:pt x="7348711" y="9510499"/>
                    <a:pt x="7313151" y="9510499"/>
                  </a:cubicBezTo>
                  <a:lnTo>
                    <a:pt x="124460" y="9510499"/>
                  </a:lnTo>
                  <a:cubicBezTo>
                    <a:pt x="88900" y="9510499"/>
                    <a:pt x="59690" y="9481289"/>
                    <a:pt x="59690" y="9445730"/>
                  </a:cubicBezTo>
                  <a:lnTo>
                    <a:pt x="59690" y="124460"/>
                  </a:lnTo>
                  <a:cubicBezTo>
                    <a:pt x="59690" y="88900"/>
                    <a:pt x="88900" y="59690"/>
                    <a:pt x="124460" y="59690"/>
                  </a:cubicBezTo>
                  <a:lnTo>
                    <a:pt x="7313151" y="59690"/>
                  </a:lnTo>
                  <a:moveTo>
                    <a:pt x="7313151" y="0"/>
                  </a:moveTo>
                  <a:lnTo>
                    <a:pt x="124460" y="0"/>
                  </a:lnTo>
                  <a:cubicBezTo>
                    <a:pt x="55880" y="0"/>
                    <a:pt x="0" y="55880"/>
                    <a:pt x="0" y="124460"/>
                  </a:cubicBezTo>
                  <a:lnTo>
                    <a:pt x="0" y="9445730"/>
                  </a:lnTo>
                  <a:cubicBezTo>
                    <a:pt x="0" y="9514310"/>
                    <a:pt x="55880" y="9570189"/>
                    <a:pt x="124460" y="9570189"/>
                  </a:cubicBezTo>
                  <a:lnTo>
                    <a:pt x="7313151" y="9570189"/>
                  </a:lnTo>
                  <a:cubicBezTo>
                    <a:pt x="7381732" y="9570189"/>
                    <a:pt x="7437612" y="9514310"/>
                    <a:pt x="7437612" y="9445730"/>
                  </a:cubicBezTo>
                  <a:lnTo>
                    <a:pt x="7437612" y="124460"/>
                  </a:lnTo>
                  <a:cubicBezTo>
                    <a:pt x="7437612" y="55880"/>
                    <a:pt x="7381732" y="0"/>
                    <a:pt x="7313151" y="0"/>
                  </a:cubicBezTo>
                  <a:close/>
                </a:path>
              </a:pathLst>
            </a:custGeom>
            <a:solidFill>
              <a:srgbClr val="000000"/>
            </a:solidFill>
          </p:spPr>
          <p:txBody>
            <a:bodyPr/>
            <a:lstStyle/>
            <a:p>
              <a:endParaRPr lang="en-US"/>
            </a:p>
          </p:txBody>
        </p:sp>
      </p:grpSp>
      <p:grpSp>
        <p:nvGrpSpPr>
          <p:cNvPr id="95" name="Group 26">
            <a:extLst>
              <a:ext uri="{FF2B5EF4-FFF2-40B4-BE49-F238E27FC236}">
                <a16:creationId xmlns:a16="http://schemas.microsoft.com/office/drawing/2014/main" id="{F808DEFF-3671-7469-0133-E68D5C34AA1A}"/>
              </a:ext>
            </a:extLst>
          </p:cNvPr>
          <p:cNvGrpSpPr/>
          <p:nvPr/>
        </p:nvGrpSpPr>
        <p:grpSpPr>
          <a:xfrm>
            <a:off x="7076405" y="3731440"/>
            <a:ext cx="1464040" cy="549095"/>
            <a:chOff x="0" y="0"/>
            <a:chExt cx="6577418" cy="2466889"/>
          </a:xfrm>
        </p:grpSpPr>
        <p:sp>
          <p:nvSpPr>
            <p:cNvPr id="96" name="Freeform 27">
              <a:extLst>
                <a:ext uri="{FF2B5EF4-FFF2-40B4-BE49-F238E27FC236}">
                  <a16:creationId xmlns:a16="http://schemas.microsoft.com/office/drawing/2014/main" id="{BF66D1E4-71E4-171D-E729-A23D076ACA29}"/>
                </a:ext>
              </a:extLst>
            </p:cNvPr>
            <p:cNvSpPr/>
            <p:nvPr/>
          </p:nvSpPr>
          <p:spPr>
            <a:xfrm>
              <a:off x="0" y="0"/>
              <a:ext cx="6577418" cy="2466889"/>
            </a:xfrm>
            <a:custGeom>
              <a:avLst/>
              <a:gdLst/>
              <a:ahLst/>
              <a:cxnLst/>
              <a:rect l="l" t="t" r="r" b="b"/>
              <a:pathLst>
                <a:path w="6577418" h="2466889">
                  <a:moveTo>
                    <a:pt x="6452958" y="2466889"/>
                  </a:moveTo>
                  <a:lnTo>
                    <a:pt x="124460" y="2466889"/>
                  </a:lnTo>
                  <a:cubicBezTo>
                    <a:pt x="55880" y="2466889"/>
                    <a:pt x="0" y="2411009"/>
                    <a:pt x="0" y="2342429"/>
                  </a:cubicBezTo>
                  <a:lnTo>
                    <a:pt x="0" y="124460"/>
                  </a:lnTo>
                  <a:cubicBezTo>
                    <a:pt x="0" y="55880"/>
                    <a:pt x="55880" y="0"/>
                    <a:pt x="124460" y="0"/>
                  </a:cubicBezTo>
                  <a:lnTo>
                    <a:pt x="6452958" y="0"/>
                  </a:lnTo>
                  <a:cubicBezTo>
                    <a:pt x="6521538" y="0"/>
                    <a:pt x="6577418" y="55880"/>
                    <a:pt x="6577418" y="124460"/>
                  </a:cubicBezTo>
                  <a:lnTo>
                    <a:pt x="6577418" y="2342429"/>
                  </a:lnTo>
                  <a:cubicBezTo>
                    <a:pt x="6577418" y="2411009"/>
                    <a:pt x="6521538" y="2466889"/>
                    <a:pt x="6452958" y="2466889"/>
                  </a:cubicBezTo>
                  <a:close/>
                </a:path>
              </a:pathLst>
            </a:custGeom>
            <a:solidFill>
              <a:srgbClr val="40A7E1"/>
            </a:solidFill>
          </p:spPr>
          <p:txBody>
            <a:bodyPr/>
            <a:lstStyle/>
            <a:p>
              <a:endParaRPr lang="en-US"/>
            </a:p>
          </p:txBody>
        </p:sp>
      </p:grpSp>
      <p:grpSp>
        <p:nvGrpSpPr>
          <p:cNvPr id="97" name="Group 28">
            <a:extLst>
              <a:ext uri="{FF2B5EF4-FFF2-40B4-BE49-F238E27FC236}">
                <a16:creationId xmlns:a16="http://schemas.microsoft.com/office/drawing/2014/main" id="{9EBFE180-8E32-BDA5-1D12-CB56E3801427}"/>
              </a:ext>
            </a:extLst>
          </p:cNvPr>
          <p:cNvGrpSpPr/>
          <p:nvPr/>
        </p:nvGrpSpPr>
        <p:grpSpPr>
          <a:xfrm>
            <a:off x="7705412" y="4270744"/>
            <a:ext cx="196062" cy="131826"/>
            <a:chOff x="0" y="0"/>
            <a:chExt cx="1930400" cy="1297940"/>
          </a:xfrm>
        </p:grpSpPr>
        <p:sp>
          <p:nvSpPr>
            <p:cNvPr id="98" name="Freeform 29">
              <a:extLst>
                <a:ext uri="{FF2B5EF4-FFF2-40B4-BE49-F238E27FC236}">
                  <a16:creationId xmlns:a16="http://schemas.microsoft.com/office/drawing/2014/main" id="{98C9DD7B-D2E0-A123-24A3-2AE2ACEECAED}"/>
                </a:ext>
              </a:extLst>
            </p:cNvPr>
            <p:cNvSpPr/>
            <p:nvPr/>
          </p:nvSpPr>
          <p:spPr>
            <a:xfrm>
              <a:off x="0" y="0"/>
              <a:ext cx="1930400" cy="1297940"/>
            </a:xfrm>
            <a:custGeom>
              <a:avLst/>
              <a:gdLst/>
              <a:ahLst/>
              <a:cxnLst/>
              <a:rect l="l" t="t" r="r" b="b"/>
              <a:pathLst>
                <a:path w="1930400" h="1297940">
                  <a:moveTo>
                    <a:pt x="0" y="0"/>
                  </a:moveTo>
                  <a:lnTo>
                    <a:pt x="965200" y="1297940"/>
                  </a:lnTo>
                  <a:lnTo>
                    <a:pt x="1930400" y="0"/>
                  </a:lnTo>
                  <a:close/>
                </a:path>
              </a:pathLst>
            </a:custGeom>
            <a:solidFill>
              <a:srgbClr val="40A7E1"/>
            </a:solidFill>
          </p:spPr>
          <p:txBody>
            <a:bodyPr/>
            <a:lstStyle/>
            <a:p>
              <a:endParaRPr lang="en-US"/>
            </a:p>
          </p:txBody>
        </p:sp>
      </p:grpSp>
      <p:grpSp>
        <p:nvGrpSpPr>
          <p:cNvPr id="99" name="Group 30">
            <a:extLst>
              <a:ext uri="{FF2B5EF4-FFF2-40B4-BE49-F238E27FC236}">
                <a16:creationId xmlns:a16="http://schemas.microsoft.com/office/drawing/2014/main" id="{BA5E0A9B-B5DE-C6A6-5A8D-7764ED43FB7F}"/>
              </a:ext>
            </a:extLst>
          </p:cNvPr>
          <p:cNvGrpSpPr/>
          <p:nvPr/>
        </p:nvGrpSpPr>
        <p:grpSpPr>
          <a:xfrm>
            <a:off x="8699135" y="4539762"/>
            <a:ext cx="1464040" cy="1520486"/>
            <a:chOff x="0" y="0"/>
            <a:chExt cx="7437612" cy="9570189"/>
          </a:xfrm>
        </p:grpSpPr>
        <p:sp>
          <p:nvSpPr>
            <p:cNvPr id="100" name="Freeform 31">
              <a:extLst>
                <a:ext uri="{FF2B5EF4-FFF2-40B4-BE49-F238E27FC236}">
                  <a16:creationId xmlns:a16="http://schemas.microsoft.com/office/drawing/2014/main" id="{7980F6FA-FCAD-6575-1A52-891AAD663173}"/>
                </a:ext>
              </a:extLst>
            </p:cNvPr>
            <p:cNvSpPr/>
            <p:nvPr/>
          </p:nvSpPr>
          <p:spPr>
            <a:xfrm>
              <a:off x="31750" y="31750"/>
              <a:ext cx="7374111" cy="9506689"/>
            </a:xfrm>
            <a:custGeom>
              <a:avLst/>
              <a:gdLst/>
              <a:ahLst/>
              <a:cxnLst/>
              <a:rect l="l" t="t" r="r" b="b"/>
              <a:pathLst>
                <a:path w="7374111" h="9506689">
                  <a:moveTo>
                    <a:pt x="7281401" y="9506689"/>
                  </a:moveTo>
                  <a:lnTo>
                    <a:pt x="92710" y="9506689"/>
                  </a:lnTo>
                  <a:cubicBezTo>
                    <a:pt x="41910" y="9506689"/>
                    <a:pt x="0" y="9464780"/>
                    <a:pt x="0" y="9413980"/>
                  </a:cubicBezTo>
                  <a:lnTo>
                    <a:pt x="0" y="92710"/>
                  </a:lnTo>
                  <a:cubicBezTo>
                    <a:pt x="0" y="41910"/>
                    <a:pt x="41910" y="0"/>
                    <a:pt x="92710" y="0"/>
                  </a:cubicBezTo>
                  <a:lnTo>
                    <a:pt x="7280132" y="0"/>
                  </a:lnTo>
                  <a:cubicBezTo>
                    <a:pt x="7330932" y="0"/>
                    <a:pt x="7372841" y="41910"/>
                    <a:pt x="7372841" y="92710"/>
                  </a:cubicBezTo>
                  <a:lnTo>
                    <a:pt x="7372841" y="9412710"/>
                  </a:lnTo>
                  <a:cubicBezTo>
                    <a:pt x="7374111" y="9464780"/>
                    <a:pt x="7332201" y="9506689"/>
                    <a:pt x="7281401" y="9506689"/>
                  </a:cubicBezTo>
                  <a:close/>
                </a:path>
              </a:pathLst>
            </a:custGeom>
            <a:solidFill>
              <a:srgbClr val="FFFFFF"/>
            </a:solidFill>
          </p:spPr>
          <p:txBody>
            <a:bodyPr/>
            <a:lstStyle/>
            <a:p>
              <a:endParaRPr lang="en-US"/>
            </a:p>
          </p:txBody>
        </p:sp>
        <p:sp>
          <p:nvSpPr>
            <p:cNvPr id="101" name="Freeform 32">
              <a:extLst>
                <a:ext uri="{FF2B5EF4-FFF2-40B4-BE49-F238E27FC236}">
                  <a16:creationId xmlns:a16="http://schemas.microsoft.com/office/drawing/2014/main" id="{AD5C1DD4-30AE-A5D6-EA85-FF46E4E0C1E0}"/>
                </a:ext>
              </a:extLst>
            </p:cNvPr>
            <p:cNvSpPr/>
            <p:nvPr/>
          </p:nvSpPr>
          <p:spPr>
            <a:xfrm>
              <a:off x="0" y="0"/>
              <a:ext cx="7437612" cy="9570189"/>
            </a:xfrm>
            <a:custGeom>
              <a:avLst/>
              <a:gdLst/>
              <a:ahLst/>
              <a:cxnLst/>
              <a:rect l="l" t="t" r="r" b="b"/>
              <a:pathLst>
                <a:path w="7437612" h="9570189">
                  <a:moveTo>
                    <a:pt x="7313151" y="59690"/>
                  </a:moveTo>
                  <a:cubicBezTo>
                    <a:pt x="7348711" y="59690"/>
                    <a:pt x="7377922" y="88900"/>
                    <a:pt x="7377922" y="124460"/>
                  </a:cubicBezTo>
                  <a:lnTo>
                    <a:pt x="7377922" y="9445730"/>
                  </a:lnTo>
                  <a:cubicBezTo>
                    <a:pt x="7377922" y="9481289"/>
                    <a:pt x="7348711" y="9510499"/>
                    <a:pt x="7313151" y="9510499"/>
                  </a:cubicBezTo>
                  <a:lnTo>
                    <a:pt x="124460" y="9510499"/>
                  </a:lnTo>
                  <a:cubicBezTo>
                    <a:pt x="88900" y="9510499"/>
                    <a:pt x="59690" y="9481289"/>
                    <a:pt x="59690" y="9445730"/>
                  </a:cubicBezTo>
                  <a:lnTo>
                    <a:pt x="59690" y="124460"/>
                  </a:lnTo>
                  <a:cubicBezTo>
                    <a:pt x="59690" y="88900"/>
                    <a:pt x="88900" y="59690"/>
                    <a:pt x="124460" y="59690"/>
                  </a:cubicBezTo>
                  <a:lnTo>
                    <a:pt x="7313151" y="59690"/>
                  </a:lnTo>
                  <a:moveTo>
                    <a:pt x="7313151" y="0"/>
                  </a:moveTo>
                  <a:lnTo>
                    <a:pt x="124460" y="0"/>
                  </a:lnTo>
                  <a:cubicBezTo>
                    <a:pt x="55880" y="0"/>
                    <a:pt x="0" y="55880"/>
                    <a:pt x="0" y="124460"/>
                  </a:cubicBezTo>
                  <a:lnTo>
                    <a:pt x="0" y="9445730"/>
                  </a:lnTo>
                  <a:cubicBezTo>
                    <a:pt x="0" y="9514310"/>
                    <a:pt x="55880" y="9570189"/>
                    <a:pt x="124460" y="9570189"/>
                  </a:cubicBezTo>
                  <a:lnTo>
                    <a:pt x="7313151" y="9570189"/>
                  </a:lnTo>
                  <a:cubicBezTo>
                    <a:pt x="7381732" y="9570189"/>
                    <a:pt x="7437612" y="9514310"/>
                    <a:pt x="7437612" y="9445730"/>
                  </a:cubicBezTo>
                  <a:lnTo>
                    <a:pt x="7437612" y="124460"/>
                  </a:lnTo>
                  <a:cubicBezTo>
                    <a:pt x="7437612" y="55880"/>
                    <a:pt x="7381732" y="0"/>
                    <a:pt x="7313151" y="0"/>
                  </a:cubicBezTo>
                  <a:close/>
                </a:path>
              </a:pathLst>
            </a:custGeom>
            <a:solidFill>
              <a:srgbClr val="000000"/>
            </a:solidFill>
          </p:spPr>
          <p:txBody>
            <a:bodyPr/>
            <a:lstStyle/>
            <a:p>
              <a:endParaRPr lang="en-US"/>
            </a:p>
          </p:txBody>
        </p:sp>
      </p:grpSp>
      <p:grpSp>
        <p:nvGrpSpPr>
          <p:cNvPr id="102" name="Group 33">
            <a:extLst>
              <a:ext uri="{FF2B5EF4-FFF2-40B4-BE49-F238E27FC236}">
                <a16:creationId xmlns:a16="http://schemas.microsoft.com/office/drawing/2014/main" id="{7D634DE9-28E4-3DEB-D4ED-60ABCA4B765B}"/>
              </a:ext>
            </a:extLst>
          </p:cNvPr>
          <p:cNvGrpSpPr/>
          <p:nvPr/>
        </p:nvGrpSpPr>
        <p:grpSpPr>
          <a:xfrm>
            <a:off x="8699135" y="3731440"/>
            <a:ext cx="1464040" cy="549095"/>
            <a:chOff x="0" y="0"/>
            <a:chExt cx="6577418" cy="2466889"/>
          </a:xfrm>
        </p:grpSpPr>
        <p:sp>
          <p:nvSpPr>
            <p:cNvPr id="103" name="Freeform 34">
              <a:extLst>
                <a:ext uri="{FF2B5EF4-FFF2-40B4-BE49-F238E27FC236}">
                  <a16:creationId xmlns:a16="http://schemas.microsoft.com/office/drawing/2014/main" id="{12BF7A5A-5BCF-60EC-278C-73C7599F8E02}"/>
                </a:ext>
              </a:extLst>
            </p:cNvPr>
            <p:cNvSpPr/>
            <p:nvPr/>
          </p:nvSpPr>
          <p:spPr>
            <a:xfrm>
              <a:off x="0" y="0"/>
              <a:ext cx="6577418" cy="2466889"/>
            </a:xfrm>
            <a:custGeom>
              <a:avLst/>
              <a:gdLst/>
              <a:ahLst/>
              <a:cxnLst/>
              <a:rect l="l" t="t" r="r" b="b"/>
              <a:pathLst>
                <a:path w="6577418" h="2466889">
                  <a:moveTo>
                    <a:pt x="6452958" y="2466889"/>
                  </a:moveTo>
                  <a:lnTo>
                    <a:pt x="124460" y="2466889"/>
                  </a:lnTo>
                  <a:cubicBezTo>
                    <a:pt x="55880" y="2466889"/>
                    <a:pt x="0" y="2411009"/>
                    <a:pt x="0" y="2342429"/>
                  </a:cubicBezTo>
                  <a:lnTo>
                    <a:pt x="0" y="124460"/>
                  </a:lnTo>
                  <a:cubicBezTo>
                    <a:pt x="0" y="55880"/>
                    <a:pt x="55880" y="0"/>
                    <a:pt x="124460" y="0"/>
                  </a:cubicBezTo>
                  <a:lnTo>
                    <a:pt x="6452958" y="0"/>
                  </a:lnTo>
                  <a:cubicBezTo>
                    <a:pt x="6521538" y="0"/>
                    <a:pt x="6577418" y="55880"/>
                    <a:pt x="6577418" y="124460"/>
                  </a:cubicBezTo>
                  <a:lnTo>
                    <a:pt x="6577418" y="2342429"/>
                  </a:lnTo>
                  <a:cubicBezTo>
                    <a:pt x="6577418" y="2411009"/>
                    <a:pt x="6521538" y="2466889"/>
                    <a:pt x="6452958" y="2466889"/>
                  </a:cubicBezTo>
                  <a:close/>
                </a:path>
              </a:pathLst>
            </a:custGeom>
            <a:solidFill>
              <a:srgbClr val="4383DD"/>
            </a:solidFill>
          </p:spPr>
          <p:txBody>
            <a:bodyPr/>
            <a:lstStyle/>
            <a:p>
              <a:endParaRPr lang="en-US"/>
            </a:p>
          </p:txBody>
        </p:sp>
      </p:grpSp>
      <p:grpSp>
        <p:nvGrpSpPr>
          <p:cNvPr id="104" name="Group 35">
            <a:extLst>
              <a:ext uri="{FF2B5EF4-FFF2-40B4-BE49-F238E27FC236}">
                <a16:creationId xmlns:a16="http://schemas.microsoft.com/office/drawing/2014/main" id="{2E859382-0603-8EB9-B9B9-6B9133545207}"/>
              </a:ext>
            </a:extLst>
          </p:cNvPr>
          <p:cNvGrpSpPr/>
          <p:nvPr/>
        </p:nvGrpSpPr>
        <p:grpSpPr>
          <a:xfrm>
            <a:off x="9328143" y="4270744"/>
            <a:ext cx="196062" cy="131826"/>
            <a:chOff x="0" y="0"/>
            <a:chExt cx="1930400" cy="1297940"/>
          </a:xfrm>
        </p:grpSpPr>
        <p:sp>
          <p:nvSpPr>
            <p:cNvPr id="105" name="Freeform 36">
              <a:extLst>
                <a:ext uri="{FF2B5EF4-FFF2-40B4-BE49-F238E27FC236}">
                  <a16:creationId xmlns:a16="http://schemas.microsoft.com/office/drawing/2014/main" id="{825A5BC6-EDF0-CE2C-73C4-4973B2718AB0}"/>
                </a:ext>
              </a:extLst>
            </p:cNvPr>
            <p:cNvSpPr/>
            <p:nvPr/>
          </p:nvSpPr>
          <p:spPr>
            <a:xfrm>
              <a:off x="0" y="0"/>
              <a:ext cx="1930400" cy="1297940"/>
            </a:xfrm>
            <a:custGeom>
              <a:avLst/>
              <a:gdLst/>
              <a:ahLst/>
              <a:cxnLst/>
              <a:rect l="l" t="t" r="r" b="b"/>
              <a:pathLst>
                <a:path w="1930400" h="1297940">
                  <a:moveTo>
                    <a:pt x="0" y="0"/>
                  </a:moveTo>
                  <a:lnTo>
                    <a:pt x="965200" y="1297940"/>
                  </a:lnTo>
                  <a:lnTo>
                    <a:pt x="1930400" y="0"/>
                  </a:lnTo>
                  <a:close/>
                </a:path>
              </a:pathLst>
            </a:custGeom>
            <a:solidFill>
              <a:srgbClr val="4383DD"/>
            </a:solidFill>
          </p:spPr>
          <p:txBody>
            <a:bodyPr/>
            <a:lstStyle/>
            <a:p>
              <a:endParaRPr lang="en-US"/>
            </a:p>
          </p:txBody>
        </p:sp>
      </p:grpSp>
      <p:grpSp>
        <p:nvGrpSpPr>
          <p:cNvPr id="106" name="Group 37">
            <a:extLst>
              <a:ext uri="{FF2B5EF4-FFF2-40B4-BE49-F238E27FC236}">
                <a16:creationId xmlns:a16="http://schemas.microsoft.com/office/drawing/2014/main" id="{2A0A7D5D-FC09-E06D-9803-9520438B5242}"/>
              </a:ext>
            </a:extLst>
          </p:cNvPr>
          <p:cNvGrpSpPr/>
          <p:nvPr/>
        </p:nvGrpSpPr>
        <p:grpSpPr>
          <a:xfrm>
            <a:off x="2761262" y="3178872"/>
            <a:ext cx="357940" cy="357940"/>
            <a:chOff x="0" y="0"/>
            <a:chExt cx="812800" cy="812800"/>
          </a:xfrm>
        </p:grpSpPr>
        <p:sp>
          <p:nvSpPr>
            <p:cNvPr id="107" name="Freeform 38">
              <a:extLst>
                <a:ext uri="{FF2B5EF4-FFF2-40B4-BE49-F238E27FC236}">
                  <a16:creationId xmlns:a16="http://schemas.microsoft.com/office/drawing/2014/main" id="{C67161BE-8E82-7751-0CD4-14AD52C11BC8}"/>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383DD"/>
            </a:solidFill>
          </p:spPr>
          <p:txBody>
            <a:bodyPr/>
            <a:lstStyle/>
            <a:p>
              <a:endParaRPr lang="en-US"/>
            </a:p>
          </p:txBody>
        </p:sp>
        <p:sp>
          <p:nvSpPr>
            <p:cNvPr id="108" name="TextBox 39">
              <a:extLst>
                <a:ext uri="{FF2B5EF4-FFF2-40B4-BE49-F238E27FC236}">
                  <a16:creationId xmlns:a16="http://schemas.microsoft.com/office/drawing/2014/main" id="{DF4B1D73-59D0-7331-19F6-E21FCCCC8ACB}"/>
                </a:ext>
              </a:extLst>
            </p:cNvPr>
            <p:cNvSpPr txBox="1"/>
            <p:nvPr/>
          </p:nvSpPr>
          <p:spPr>
            <a:xfrm>
              <a:off x="76200" y="76200"/>
              <a:ext cx="660400" cy="660400"/>
            </a:xfrm>
            <a:prstGeom prst="rect">
              <a:avLst/>
            </a:prstGeom>
          </p:spPr>
          <p:txBody>
            <a:bodyPr lIns="50800" tIns="50800" rIns="50800" bIns="50800" rtlCol="0" anchor="ctr"/>
            <a:lstStyle/>
            <a:p>
              <a:pPr algn="ctr">
                <a:lnSpc>
                  <a:spcPts val="1156"/>
                </a:lnSpc>
              </a:pPr>
              <a:r>
                <a:rPr lang="en-US" sz="963" b="1">
                  <a:solidFill>
                    <a:srgbClr val="000000"/>
                  </a:solidFill>
                  <a:latin typeface="Aptos"/>
                  <a:ea typeface="Inter Bold"/>
                  <a:cs typeface="Inter Bold"/>
                  <a:sym typeface="Inter Bold"/>
                </a:rPr>
                <a:t>1</a:t>
              </a:r>
            </a:p>
          </p:txBody>
        </p:sp>
      </p:grpSp>
      <p:grpSp>
        <p:nvGrpSpPr>
          <p:cNvPr id="109" name="Group 40">
            <a:extLst>
              <a:ext uri="{FF2B5EF4-FFF2-40B4-BE49-F238E27FC236}">
                <a16:creationId xmlns:a16="http://schemas.microsoft.com/office/drawing/2014/main" id="{B4D6F70A-364A-E780-8612-4E58BD3EB776}"/>
              </a:ext>
            </a:extLst>
          </p:cNvPr>
          <p:cNvGrpSpPr/>
          <p:nvPr/>
        </p:nvGrpSpPr>
        <p:grpSpPr>
          <a:xfrm>
            <a:off x="4383993" y="3178872"/>
            <a:ext cx="357940" cy="357940"/>
            <a:chOff x="0" y="0"/>
            <a:chExt cx="812800" cy="812800"/>
          </a:xfrm>
        </p:grpSpPr>
        <p:sp>
          <p:nvSpPr>
            <p:cNvPr id="110" name="Freeform 41">
              <a:extLst>
                <a:ext uri="{FF2B5EF4-FFF2-40B4-BE49-F238E27FC236}">
                  <a16:creationId xmlns:a16="http://schemas.microsoft.com/office/drawing/2014/main" id="{EFD6E25B-6993-6CA2-CAEF-42578249721B}"/>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0A7E1"/>
            </a:solidFill>
          </p:spPr>
          <p:txBody>
            <a:bodyPr/>
            <a:lstStyle/>
            <a:p>
              <a:endParaRPr lang="en-US"/>
            </a:p>
          </p:txBody>
        </p:sp>
        <p:sp>
          <p:nvSpPr>
            <p:cNvPr id="111" name="TextBox 42">
              <a:extLst>
                <a:ext uri="{FF2B5EF4-FFF2-40B4-BE49-F238E27FC236}">
                  <a16:creationId xmlns:a16="http://schemas.microsoft.com/office/drawing/2014/main" id="{6504EDDA-DB57-892C-B097-FCB7EF147501}"/>
                </a:ext>
              </a:extLst>
            </p:cNvPr>
            <p:cNvSpPr txBox="1"/>
            <p:nvPr/>
          </p:nvSpPr>
          <p:spPr>
            <a:xfrm>
              <a:off x="76200" y="76200"/>
              <a:ext cx="660400" cy="660400"/>
            </a:xfrm>
            <a:prstGeom prst="rect">
              <a:avLst/>
            </a:prstGeom>
          </p:spPr>
          <p:txBody>
            <a:bodyPr lIns="50800" tIns="50800" rIns="50800" bIns="50800" rtlCol="0" anchor="ctr"/>
            <a:lstStyle/>
            <a:p>
              <a:pPr algn="ctr">
                <a:lnSpc>
                  <a:spcPts val="1156"/>
                </a:lnSpc>
              </a:pPr>
              <a:r>
                <a:rPr lang="en-US" sz="963" b="1">
                  <a:solidFill>
                    <a:srgbClr val="000000"/>
                  </a:solidFill>
                  <a:latin typeface="Aptos"/>
                  <a:ea typeface="Inter Bold"/>
                  <a:cs typeface="Inter Bold"/>
                  <a:sym typeface="Inter Bold"/>
                </a:rPr>
                <a:t>2</a:t>
              </a:r>
            </a:p>
          </p:txBody>
        </p:sp>
      </p:grpSp>
      <p:grpSp>
        <p:nvGrpSpPr>
          <p:cNvPr id="112" name="Group 43">
            <a:extLst>
              <a:ext uri="{FF2B5EF4-FFF2-40B4-BE49-F238E27FC236}">
                <a16:creationId xmlns:a16="http://schemas.microsoft.com/office/drawing/2014/main" id="{7033142B-0ABD-F2A2-F0A7-CFFD1BB82510}"/>
              </a:ext>
            </a:extLst>
          </p:cNvPr>
          <p:cNvGrpSpPr/>
          <p:nvPr/>
        </p:nvGrpSpPr>
        <p:grpSpPr>
          <a:xfrm>
            <a:off x="6006724" y="3178872"/>
            <a:ext cx="357940" cy="357940"/>
            <a:chOff x="0" y="0"/>
            <a:chExt cx="812800" cy="812800"/>
          </a:xfrm>
        </p:grpSpPr>
        <p:sp>
          <p:nvSpPr>
            <p:cNvPr id="113" name="Freeform 44">
              <a:extLst>
                <a:ext uri="{FF2B5EF4-FFF2-40B4-BE49-F238E27FC236}">
                  <a16:creationId xmlns:a16="http://schemas.microsoft.com/office/drawing/2014/main" id="{31E6AA7F-7302-9FE4-9BC5-B07C58D08AAA}"/>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0D4E2"/>
            </a:solidFill>
          </p:spPr>
          <p:txBody>
            <a:bodyPr/>
            <a:lstStyle/>
            <a:p>
              <a:endParaRPr lang="en-US"/>
            </a:p>
          </p:txBody>
        </p:sp>
        <p:sp>
          <p:nvSpPr>
            <p:cNvPr id="114" name="TextBox 45">
              <a:extLst>
                <a:ext uri="{FF2B5EF4-FFF2-40B4-BE49-F238E27FC236}">
                  <a16:creationId xmlns:a16="http://schemas.microsoft.com/office/drawing/2014/main" id="{9F631722-56A9-B1EC-07F5-582083D5F708}"/>
                </a:ext>
              </a:extLst>
            </p:cNvPr>
            <p:cNvSpPr txBox="1"/>
            <p:nvPr/>
          </p:nvSpPr>
          <p:spPr>
            <a:xfrm>
              <a:off x="76200" y="76200"/>
              <a:ext cx="660400" cy="660400"/>
            </a:xfrm>
            <a:prstGeom prst="rect">
              <a:avLst/>
            </a:prstGeom>
          </p:spPr>
          <p:txBody>
            <a:bodyPr lIns="50800" tIns="50800" rIns="50800" bIns="50800" rtlCol="0" anchor="ctr"/>
            <a:lstStyle/>
            <a:p>
              <a:pPr algn="ctr">
                <a:lnSpc>
                  <a:spcPts val="1156"/>
                </a:lnSpc>
              </a:pPr>
              <a:r>
                <a:rPr lang="en-US" sz="963" b="1">
                  <a:solidFill>
                    <a:srgbClr val="000000"/>
                  </a:solidFill>
                  <a:latin typeface="Aptos"/>
                  <a:ea typeface="Inter Bold"/>
                  <a:cs typeface="Inter Bold"/>
                  <a:sym typeface="Inter Bold"/>
                </a:rPr>
                <a:t>3</a:t>
              </a:r>
            </a:p>
          </p:txBody>
        </p:sp>
      </p:grpSp>
      <p:grpSp>
        <p:nvGrpSpPr>
          <p:cNvPr id="115" name="Group 46">
            <a:extLst>
              <a:ext uri="{FF2B5EF4-FFF2-40B4-BE49-F238E27FC236}">
                <a16:creationId xmlns:a16="http://schemas.microsoft.com/office/drawing/2014/main" id="{71B0BEF6-9BC3-548E-A058-66C7D671A1F9}"/>
              </a:ext>
            </a:extLst>
          </p:cNvPr>
          <p:cNvGrpSpPr/>
          <p:nvPr/>
        </p:nvGrpSpPr>
        <p:grpSpPr>
          <a:xfrm>
            <a:off x="7629455" y="3178872"/>
            <a:ext cx="357940" cy="357940"/>
            <a:chOff x="0" y="0"/>
            <a:chExt cx="812800" cy="812800"/>
          </a:xfrm>
        </p:grpSpPr>
        <p:sp>
          <p:nvSpPr>
            <p:cNvPr id="116" name="Freeform 47">
              <a:extLst>
                <a:ext uri="{FF2B5EF4-FFF2-40B4-BE49-F238E27FC236}">
                  <a16:creationId xmlns:a16="http://schemas.microsoft.com/office/drawing/2014/main" id="{23DA2822-A56A-2969-484B-F8D526ECF784}"/>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0A7E1"/>
            </a:solidFill>
          </p:spPr>
          <p:txBody>
            <a:bodyPr/>
            <a:lstStyle/>
            <a:p>
              <a:endParaRPr lang="en-US"/>
            </a:p>
          </p:txBody>
        </p:sp>
        <p:sp>
          <p:nvSpPr>
            <p:cNvPr id="117" name="TextBox 48">
              <a:extLst>
                <a:ext uri="{FF2B5EF4-FFF2-40B4-BE49-F238E27FC236}">
                  <a16:creationId xmlns:a16="http://schemas.microsoft.com/office/drawing/2014/main" id="{331ACEE2-FD33-1336-E4AA-1AA2352FAEE6}"/>
                </a:ext>
              </a:extLst>
            </p:cNvPr>
            <p:cNvSpPr txBox="1"/>
            <p:nvPr/>
          </p:nvSpPr>
          <p:spPr>
            <a:xfrm>
              <a:off x="76200" y="76200"/>
              <a:ext cx="660400" cy="660400"/>
            </a:xfrm>
            <a:prstGeom prst="rect">
              <a:avLst/>
            </a:prstGeom>
          </p:spPr>
          <p:txBody>
            <a:bodyPr lIns="50800" tIns="50800" rIns="50800" bIns="50800" rtlCol="0" anchor="ctr"/>
            <a:lstStyle/>
            <a:p>
              <a:pPr algn="ctr">
                <a:lnSpc>
                  <a:spcPts val="1156"/>
                </a:lnSpc>
              </a:pPr>
              <a:r>
                <a:rPr lang="en-US" sz="963" b="1">
                  <a:solidFill>
                    <a:srgbClr val="000000"/>
                  </a:solidFill>
                  <a:latin typeface="Aptos"/>
                  <a:ea typeface="Inter Bold"/>
                  <a:cs typeface="Inter Bold"/>
                  <a:sym typeface="Inter Bold"/>
                </a:rPr>
                <a:t>4</a:t>
              </a:r>
            </a:p>
          </p:txBody>
        </p:sp>
      </p:grpSp>
      <p:grpSp>
        <p:nvGrpSpPr>
          <p:cNvPr id="118" name="Group 49">
            <a:extLst>
              <a:ext uri="{FF2B5EF4-FFF2-40B4-BE49-F238E27FC236}">
                <a16:creationId xmlns:a16="http://schemas.microsoft.com/office/drawing/2014/main" id="{EB38F46B-F8D5-DA64-671C-6C278DBAAD0F}"/>
              </a:ext>
            </a:extLst>
          </p:cNvPr>
          <p:cNvGrpSpPr/>
          <p:nvPr/>
        </p:nvGrpSpPr>
        <p:grpSpPr>
          <a:xfrm>
            <a:off x="9252185" y="3178872"/>
            <a:ext cx="357940" cy="357940"/>
            <a:chOff x="0" y="0"/>
            <a:chExt cx="812800" cy="812800"/>
          </a:xfrm>
        </p:grpSpPr>
        <p:sp>
          <p:nvSpPr>
            <p:cNvPr id="119" name="Freeform 50">
              <a:extLst>
                <a:ext uri="{FF2B5EF4-FFF2-40B4-BE49-F238E27FC236}">
                  <a16:creationId xmlns:a16="http://schemas.microsoft.com/office/drawing/2014/main" id="{A6D42734-97AE-2FAC-F33E-EF997EBCD63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383DD"/>
            </a:solidFill>
          </p:spPr>
          <p:txBody>
            <a:bodyPr/>
            <a:lstStyle/>
            <a:p>
              <a:endParaRPr lang="en-US"/>
            </a:p>
          </p:txBody>
        </p:sp>
        <p:sp>
          <p:nvSpPr>
            <p:cNvPr id="120" name="TextBox 51">
              <a:extLst>
                <a:ext uri="{FF2B5EF4-FFF2-40B4-BE49-F238E27FC236}">
                  <a16:creationId xmlns:a16="http://schemas.microsoft.com/office/drawing/2014/main" id="{C48A457C-8E37-D71A-295D-EF2DC6BF85E0}"/>
                </a:ext>
              </a:extLst>
            </p:cNvPr>
            <p:cNvSpPr txBox="1"/>
            <p:nvPr/>
          </p:nvSpPr>
          <p:spPr>
            <a:xfrm>
              <a:off x="76200" y="76200"/>
              <a:ext cx="660400" cy="660400"/>
            </a:xfrm>
            <a:prstGeom prst="rect">
              <a:avLst/>
            </a:prstGeom>
          </p:spPr>
          <p:txBody>
            <a:bodyPr lIns="50800" tIns="50800" rIns="50800" bIns="50800" rtlCol="0" anchor="ctr"/>
            <a:lstStyle/>
            <a:p>
              <a:pPr algn="ctr">
                <a:lnSpc>
                  <a:spcPts val="1156"/>
                </a:lnSpc>
              </a:pPr>
              <a:r>
                <a:rPr lang="en-US" sz="963" b="1">
                  <a:solidFill>
                    <a:srgbClr val="000000"/>
                  </a:solidFill>
                  <a:latin typeface="Aptos"/>
                  <a:ea typeface="Inter Bold"/>
                  <a:cs typeface="Inter Bold"/>
                  <a:sym typeface="Inter Bold"/>
                </a:rPr>
                <a:t>5</a:t>
              </a:r>
            </a:p>
          </p:txBody>
        </p:sp>
      </p:grpSp>
      <p:sp>
        <p:nvSpPr>
          <p:cNvPr id="121" name="AutoShape 52">
            <a:extLst>
              <a:ext uri="{FF2B5EF4-FFF2-40B4-BE49-F238E27FC236}">
                <a16:creationId xmlns:a16="http://schemas.microsoft.com/office/drawing/2014/main" id="{062483FF-AC1B-0A6B-7B3F-A453CE05F232}"/>
              </a:ext>
            </a:extLst>
          </p:cNvPr>
          <p:cNvSpPr/>
          <p:nvPr/>
        </p:nvSpPr>
        <p:spPr>
          <a:xfrm>
            <a:off x="3408604" y="3353080"/>
            <a:ext cx="678987" cy="0"/>
          </a:xfrm>
          <a:prstGeom prst="line">
            <a:avLst/>
          </a:prstGeom>
          <a:ln w="9525" cap="flat">
            <a:solidFill>
              <a:srgbClr val="000000"/>
            </a:solidFill>
            <a:prstDash val="solid"/>
            <a:headEnd type="none" w="sm" len="sm"/>
            <a:tailEnd type="triangle" w="lg" len="med"/>
          </a:ln>
        </p:spPr>
        <p:txBody>
          <a:bodyPr/>
          <a:lstStyle/>
          <a:p>
            <a:endParaRPr lang="en-US"/>
          </a:p>
        </p:txBody>
      </p:sp>
      <p:sp>
        <p:nvSpPr>
          <p:cNvPr id="122" name="AutoShape 53">
            <a:extLst>
              <a:ext uri="{FF2B5EF4-FFF2-40B4-BE49-F238E27FC236}">
                <a16:creationId xmlns:a16="http://schemas.microsoft.com/office/drawing/2014/main" id="{C13968E3-F7A3-9492-5CC7-F1EBA1BA9352}"/>
              </a:ext>
            </a:extLst>
          </p:cNvPr>
          <p:cNvSpPr/>
          <p:nvPr/>
        </p:nvSpPr>
        <p:spPr>
          <a:xfrm>
            <a:off x="5031690" y="3353080"/>
            <a:ext cx="678987" cy="0"/>
          </a:xfrm>
          <a:prstGeom prst="line">
            <a:avLst/>
          </a:prstGeom>
          <a:ln w="9525" cap="flat">
            <a:solidFill>
              <a:srgbClr val="000000"/>
            </a:solidFill>
            <a:prstDash val="solid"/>
            <a:headEnd type="none" w="sm" len="sm"/>
            <a:tailEnd type="triangle" w="lg" len="med"/>
          </a:ln>
        </p:spPr>
        <p:txBody>
          <a:bodyPr/>
          <a:lstStyle/>
          <a:p>
            <a:endParaRPr lang="en-US"/>
          </a:p>
        </p:txBody>
      </p:sp>
      <p:sp>
        <p:nvSpPr>
          <p:cNvPr id="123" name="AutoShape 54">
            <a:extLst>
              <a:ext uri="{FF2B5EF4-FFF2-40B4-BE49-F238E27FC236}">
                <a16:creationId xmlns:a16="http://schemas.microsoft.com/office/drawing/2014/main" id="{D00089D1-024F-287D-81BD-F7326F571D03}"/>
              </a:ext>
            </a:extLst>
          </p:cNvPr>
          <p:cNvSpPr/>
          <p:nvPr/>
        </p:nvSpPr>
        <p:spPr>
          <a:xfrm>
            <a:off x="6651186" y="3353080"/>
            <a:ext cx="678987" cy="0"/>
          </a:xfrm>
          <a:prstGeom prst="line">
            <a:avLst/>
          </a:prstGeom>
          <a:ln w="9525" cap="flat">
            <a:solidFill>
              <a:srgbClr val="000000"/>
            </a:solidFill>
            <a:prstDash val="solid"/>
            <a:headEnd type="none" w="sm" len="sm"/>
            <a:tailEnd type="triangle" w="lg" len="med"/>
          </a:ln>
        </p:spPr>
        <p:txBody>
          <a:bodyPr/>
          <a:lstStyle/>
          <a:p>
            <a:endParaRPr lang="en-US"/>
          </a:p>
        </p:txBody>
      </p:sp>
      <p:sp>
        <p:nvSpPr>
          <p:cNvPr id="124" name="AutoShape 55">
            <a:extLst>
              <a:ext uri="{FF2B5EF4-FFF2-40B4-BE49-F238E27FC236}">
                <a16:creationId xmlns:a16="http://schemas.microsoft.com/office/drawing/2014/main" id="{B3055B87-508B-9CB9-2FB7-63A51C5547CD}"/>
              </a:ext>
            </a:extLst>
          </p:cNvPr>
          <p:cNvSpPr/>
          <p:nvPr/>
        </p:nvSpPr>
        <p:spPr>
          <a:xfrm>
            <a:off x="8274272" y="3353080"/>
            <a:ext cx="678987" cy="0"/>
          </a:xfrm>
          <a:prstGeom prst="line">
            <a:avLst/>
          </a:prstGeom>
          <a:ln w="9525" cap="flat">
            <a:solidFill>
              <a:srgbClr val="000000"/>
            </a:solidFill>
            <a:prstDash val="solid"/>
            <a:headEnd type="none" w="sm" len="sm"/>
            <a:tailEnd type="triangle" w="lg" len="med"/>
          </a:ln>
        </p:spPr>
        <p:txBody>
          <a:bodyPr/>
          <a:lstStyle/>
          <a:p>
            <a:endParaRPr lang="en-US"/>
          </a:p>
        </p:txBody>
      </p:sp>
      <p:sp>
        <p:nvSpPr>
          <p:cNvPr id="125" name="TextBox 57">
            <a:extLst>
              <a:ext uri="{FF2B5EF4-FFF2-40B4-BE49-F238E27FC236}">
                <a16:creationId xmlns:a16="http://schemas.microsoft.com/office/drawing/2014/main" id="{6DE7035A-AB30-FE59-36BA-D99838E044BC}"/>
              </a:ext>
            </a:extLst>
          </p:cNvPr>
          <p:cNvSpPr txBox="1"/>
          <p:nvPr/>
        </p:nvSpPr>
        <p:spPr>
          <a:xfrm>
            <a:off x="2373774" y="4735945"/>
            <a:ext cx="1132917" cy="1334917"/>
          </a:xfrm>
          <a:prstGeom prst="rect">
            <a:avLst/>
          </a:prstGeom>
        </p:spPr>
        <p:txBody>
          <a:bodyPr lIns="0" tIns="0" rIns="0" bIns="0" rtlCol="0" anchor="t">
            <a:spAutoFit/>
          </a:bodyPr>
          <a:lstStyle/>
          <a:p>
            <a:pPr algn="ctr">
              <a:lnSpc>
                <a:spcPts val="1521"/>
              </a:lnSpc>
            </a:pPr>
            <a:r>
              <a:rPr lang="en-US" sz="1027" spc="-10">
                <a:solidFill>
                  <a:srgbClr val="000000"/>
                </a:solidFill>
                <a:latin typeface="Aptos"/>
                <a:ea typeface="Inter"/>
                <a:cs typeface="Inter"/>
                <a:sym typeface="Inter"/>
              </a:rPr>
              <a:t>Yield Curve Inverted: 1972</a:t>
            </a:r>
          </a:p>
          <a:p>
            <a:pPr algn="ctr">
              <a:lnSpc>
                <a:spcPts val="1521"/>
              </a:lnSpc>
            </a:pPr>
            <a:r>
              <a:rPr lang="en-US" sz="1027" spc="-10">
                <a:solidFill>
                  <a:srgbClr val="000000"/>
                </a:solidFill>
                <a:latin typeface="Aptos"/>
                <a:ea typeface="Inter"/>
                <a:cs typeface="Inter"/>
                <a:sym typeface="Inter"/>
              </a:rPr>
              <a:t>Recession Started: 1973</a:t>
            </a:r>
          </a:p>
          <a:p>
            <a:pPr algn="ctr">
              <a:lnSpc>
                <a:spcPts val="1521"/>
              </a:lnSpc>
            </a:pPr>
            <a:r>
              <a:rPr lang="en-US" sz="1027" spc="-10">
                <a:solidFill>
                  <a:srgbClr val="000000"/>
                </a:solidFill>
                <a:latin typeface="Aptos"/>
                <a:ea typeface="Inter"/>
                <a:cs typeface="Inter"/>
                <a:sym typeface="Inter"/>
              </a:rPr>
              <a:t>Cause: Oil embargo &amp; stagflation.</a:t>
            </a:r>
          </a:p>
          <a:p>
            <a:pPr algn="ctr">
              <a:lnSpc>
                <a:spcPts val="1521"/>
              </a:lnSpc>
            </a:pPr>
            <a:endParaRPr lang="en-US" sz="1027" spc="-10">
              <a:solidFill>
                <a:srgbClr val="000000"/>
              </a:solidFill>
              <a:latin typeface="Aptos"/>
              <a:ea typeface="Inter"/>
              <a:cs typeface="Inter"/>
              <a:sym typeface="Inter"/>
            </a:endParaRPr>
          </a:p>
        </p:txBody>
      </p:sp>
      <p:sp>
        <p:nvSpPr>
          <p:cNvPr id="126" name="TextBox 58">
            <a:extLst>
              <a:ext uri="{FF2B5EF4-FFF2-40B4-BE49-F238E27FC236}">
                <a16:creationId xmlns:a16="http://schemas.microsoft.com/office/drawing/2014/main" id="{14376405-89A9-FA8D-40A7-8EF3B7F5D455}"/>
              </a:ext>
            </a:extLst>
          </p:cNvPr>
          <p:cNvSpPr txBox="1"/>
          <p:nvPr/>
        </p:nvSpPr>
        <p:spPr>
          <a:xfrm>
            <a:off x="3996505" y="4648442"/>
            <a:ext cx="1132917" cy="1424301"/>
          </a:xfrm>
          <a:prstGeom prst="rect">
            <a:avLst/>
          </a:prstGeom>
        </p:spPr>
        <p:txBody>
          <a:bodyPr lIns="0" tIns="0" rIns="0" bIns="0" rtlCol="0" anchor="t">
            <a:spAutoFit/>
          </a:bodyPr>
          <a:lstStyle/>
          <a:p>
            <a:pPr algn="ctr">
              <a:lnSpc>
                <a:spcPts val="1373"/>
              </a:lnSpc>
            </a:pPr>
            <a:r>
              <a:rPr lang="en-US" sz="927" spc="-9">
                <a:solidFill>
                  <a:srgbClr val="000000"/>
                </a:solidFill>
                <a:latin typeface="Aptos"/>
                <a:ea typeface="Inter"/>
                <a:cs typeface="Inter"/>
                <a:sym typeface="Inter"/>
              </a:rPr>
              <a:t>Yield Curve Inverted: 1978 &amp; 1980</a:t>
            </a:r>
          </a:p>
          <a:p>
            <a:pPr algn="ctr">
              <a:lnSpc>
                <a:spcPts val="1373"/>
              </a:lnSpc>
            </a:pPr>
            <a:r>
              <a:rPr lang="en-US" sz="927" spc="-9">
                <a:solidFill>
                  <a:srgbClr val="000000"/>
                </a:solidFill>
                <a:latin typeface="Aptos"/>
                <a:ea typeface="Inter"/>
                <a:cs typeface="Inter"/>
                <a:sym typeface="Inter"/>
              </a:rPr>
              <a:t>Recessions Started: 1980 &amp; 1981</a:t>
            </a:r>
          </a:p>
          <a:p>
            <a:pPr algn="ctr">
              <a:lnSpc>
                <a:spcPts val="1373"/>
              </a:lnSpc>
            </a:pPr>
            <a:r>
              <a:rPr lang="en-US" sz="927" spc="-9">
                <a:solidFill>
                  <a:srgbClr val="000000"/>
                </a:solidFill>
                <a:latin typeface="Aptos"/>
                <a:ea typeface="Inter"/>
                <a:cs typeface="Inter"/>
                <a:sym typeface="Inter"/>
              </a:rPr>
              <a:t>Cause: Fed’s aggressive rate hikes to combat inflation.</a:t>
            </a:r>
          </a:p>
          <a:p>
            <a:pPr algn="ctr">
              <a:lnSpc>
                <a:spcPts val="1373"/>
              </a:lnSpc>
            </a:pPr>
            <a:endParaRPr lang="en-US" sz="927" spc="-9">
              <a:solidFill>
                <a:srgbClr val="000000"/>
              </a:solidFill>
              <a:latin typeface="Aptos"/>
              <a:ea typeface="Inter"/>
              <a:cs typeface="Inter"/>
              <a:sym typeface="Inter"/>
            </a:endParaRPr>
          </a:p>
        </p:txBody>
      </p:sp>
      <p:sp>
        <p:nvSpPr>
          <p:cNvPr id="127" name="TextBox 59">
            <a:extLst>
              <a:ext uri="{FF2B5EF4-FFF2-40B4-BE49-F238E27FC236}">
                <a16:creationId xmlns:a16="http://schemas.microsoft.com/office/drawing/2014/main" id="{116F2E05-0228-656E-7E29-E7A722AA95C4}"/>
              </a:ext>
            </a:extLst>
          </p:cNvPr>
          <p:cNvSpPr txBox="1"/>
          <p:nvPr/>
        </p:nvSpPr>
        <p:spPr>
          <a:xfrm>
            <a:off x="2358791" y="3849098"/>
            <a:ext cx="1147900" cy="323999"/>
          </a:xfrm>
          <a:prstGeom prst="rect">
            <a:avLst/>
          </a:prstGeom>
        </p:spPr>
        <p:txBody>
          <a:bodyPr lIns="0" tIns="0" rIns="0" bIns="0" rtlCol="0" anchor="t">
            <a:spAutoFit/>
          </a:bodyPr>
          <a:lstStyle/>
          <a:p>
            <a:pPr algn="ctr">
              <a:lnSpc>
                <a:spcPts val="1273"/>
              </a:lnSpc>
            </a:pPr>
            <a:r>
              <a:rPr lang="en-US" sz="909" b="1" spc="27">
                <a:solidFill>
                  <a:srgbClr val="000000"/>
                </a:solidFill>
                <a:latin typeface="Aptos"/>
                <a:ea typeface="Inter Bold"/>
                <a:cs typeface="Inter Bold"/>
                <a:sym typeface="Inter Bold"/>
              </a:rPr>
              <a:t>1973 – OIL CRISIS RECESSION</a:t>
            </a:r>
          </a:p>
        </p:txBody>
      </p:sp>
      <p:sp>
        <p:nvSpPr>
          <p:cNvPr id="128" name="TextBox 60">
            <a:extLst>
              <a:ext uri="{FF2B5EF4-FFF2-40B4-BE49-F238E27FC236}">
                <a16:creationId xmlns:a16="http://schemas.microsoft.com/office/drawing/2014/main" id="{DC446039-02B7-D754-C3B0-E19E21DAA2DC}"/>
              </a:ext>
            </a:extLst>
          </p:cNvPr>
          <p:cNvSpPr txBox="1"/>
          <p:nvPr/>
        </p:nvSpPr>
        <p:spPr>
          <a:xfrm>
            <a:off x="3981522" y="3772075"/>
            <a:ext cx="1147900" cy="490712"/>
          </a:xfrm>
          <a:prstGeom prst="rect">
            <a:avLst/>
          </a:prstGeom>
        </p:spPr>
        <p:txBody>
          <a:bodyPr lIns="0" tIns="0" rIns="0" bIns="0" rtlCol="0" anchor="t">
            <a:spAutoFit/>
          </a:bodyPr>
          <a:lstStyle/>
          <a:p>
            <a:pPr algn="ctr">
              <a:lnSpc>
                <a:spcPts val="1273"/>
              </a:lnSpc>
            </a:pPr>
            <a:r>
              <a:rPr lang="en-US" sz="909" b="1" spc="27">
                <a:solidFill>
                  <a:srgbClr val="000000"/>
                </a:solidFill>
                <a:latin typeface="Aptos"/>
                <a:ea typeface="Inter Bold"/>
                <a:cs typeface="Inter Bold"/>
                <a:sym typeface="Inter Bold"/>
              </a:rPr>
              <a:t>1980 &amp; 1981 – DOUBLE-DIP RECESSION</a:t>
            </a:r>
          </a:p>
        </p:txBody>
      </p:sp>
      <p:sp>
        <p:nvSpPr>
          <p:cNvPr id="129" name="TextBox 61">
            <a:extLst>
              <a:ext uri="{FF2B5EF4-FFF2-40B4-BE49-F238E27FC236}">
                <a16:creationId xmlns:a16="http://schemas.microsoft.com/office/drawing/2014/main" id="{1E514887-C627-964B-5543-7BED25480E25}"/>
              </a:ext>
            </a:extLst>
          </p:cNvPr>
          <p:cNvSpPr txBox="1"/>
          <p:nvPr/>
        </p:nvSpPr>
        <p:spPr>
          <a:xfrm>
            <a:off x="5619236" y="4612346"/>
            <a:ext cx="1132917" cy="1603837"/>
          </a:xfrm>
          <a:prstGeom prst="rect">
            <a:avLst/>
          </a:prstGeom>
        </p:spPr>
        <p:txBody>
          <a:bodyPr lIns="0" tIns="0" rIns="0" bIns="0" rtlCol="0" anchor="t">
            <a:spAutoFit/>
          </a:bodyPr>
          <a:lstStyle/>
          <a:p>
            <a:pPr algn="ctr">
              <a:lnSpc>
                <a:spcPts val="1373"/>
              </a:lnSpc>
            </a:pPr>
            <a:r>
              <a:rPr lang="en-US" sz="927" spc="-9">
                <a:solidFill>
                  <a:srgbClr val="000000"/>
                </a:solidFill>
                <a:latin typeface="Aptos"/>
                <a:ea typeface="Inter"/>
                <a:cs typeface="Inter"/>
                <a:sym typeface="Inter"/>
              </a:rPr>
              <a:t>Yield Curve Inverted: 1989</a:t>
            </a:r>
          </a:p>
          <a:p>
            <a:pPr algn="ctr">
              <a:lnSpc>
                <a:spcPts val="1373"/>
              </a:lnSpc>
            </a:pPr>
            <a:r>
              <a:rPr lang="en-US" sz="927" spc="-9">
                <a:solidFill>
                  <a:srgbClr val="000000"/>
                </a:solidFill>
                <a:latin typeface="Aptos"/>
                <a:ea typeface="Inter"/>
                <a:cs typeface="Inter"/>
                <a:sym typeface="Inter"/>
              </a:rPr>
              <a:t>Recession Started: 1990</a:t>
            </a:r>
          </a:p>
          <a:p>
            <a:pPr algn="ctr">
              <a:lnSpc>
                <a:spcPts val="1373"/>
              </a:lnSpc>
            </a:pPr>
            <a:r>
              <a:rPr lang="en-US" sz="927" spc="-9">
                <a:solidFill>
                  <a:srgbClr val="000000"/>
                </a:solidFill>
                <a:latin typeface="Aptos"/>
                <a:ea typeface="Inter"/>
                <a:cs typeface="Inter"/>
                <a:sym typeface="Inter"/>
              </a:rPr>
              <a:t>Cause: Oil price shock, Fed tightening, and reduced consumer confidence.</a:t>
            </a:r>
          </a:p>
          <a:p>
            <a:pPr algn="ctr">
              <a:lnSpc>
                <a:spcPts val="1373"/>
              </a:lnSpc>
            </a:pPr>
            <a:endParaRPr lang="en-US" sz="927" spc="-9">
              <a:solidFill>
                <a:srgbClr val="000000"/>
              </a:solidFill>
              <a:latin typeface="Aptos"/>
              <a:ea typeface="Inter"/>
              <a:cs typeface="Inter"/>
              <a:sym typeface="Inter"/>
            </a:endParaRPr>
          </a:p>
        </p:txBody>
      </p:sp>
      <p:sp>
        <p:nvSpPr>
          <p:cNvPr id="130" name="TextBox 62">
            <a:extLst>
              <a:ext uri="{FF2B5EF4-FFF2-40B4-BE49-F238E27FC236}">
                <a16:creationId xmlns:a16="http://schemas.microsoft.com/office/drawing/2014/main" id="{78185B3E-EBAF-170B-9BBF-8C3A550ABEE5}"/>
              </a:ext>
            </a:extLst>
          </p:cNvPr>
          <p:cNvSpPr txBox="1"/>
          <p:nvPr/>
        </p:nvSpPr>
        <p:spPr>
          <a:xfrm>
            <a:off x="5604252" y="3849098"/>
            <a:ext cx="1147900" cy="323999"/>
          </a:xfrm>
          <a:prstGeom prst="rect">
            <a:avLst/>
          </a:prstGeom>
        </p:spPr>
        <p:txBody>
          <a:bodyPr lIns="0" tIns="0" rIns="0" bIns="0" rtlCol="0" anchor="t">
            <a:spAutoFit/>
          </a:bodyPr>
          <a:lstStyle/>
          <a:p>
            <a:pPr algn="ctr">
              <a:lnSpc>
                <a:spcPts val="1273"/>
              </a:lnSpc>
            </a:pPr>
            <a:r>
              <a:rPr lang="en-US" sz="909" b="1" spc="27">
                <a:solidFill>
                  <a:srgbClr val="000000"/>
                </a:solidFill>
                <a:latin typeface="Aptos"/>
                <a:ea typeface="Inter Bold"/>
                <a:cs typeface="Inter Bold"/>
                <a:sym typeface="Inter Bold"/>
              </a:rPr>
              <a:t>1990 – GULF WAR RECESSION</a:t>
            </a:r>
          </a:p>
        </p:txBody>
      </p:sp>
      <p:sp>
        <p:nvSpPr>
          <p:cNvPr id="131" name="TextBox 63">
            <a:extLst>
              <a:ext uri="{FF2B5EF4-FFF2-40B4-BE49-F238E27FC236}">
                <a16:creationId xmlns:a16="http://schemas.microsoft.com/office/drawing/2014/main" id="{D2767D87-D0F0-068A-B664-C50AC7D2EC38}"/>
              </a:ext>
            </a:extLst>
          </p:cNvPr>
          <p:cNvSpPr txBox="1"/>
          <p:nvPr/>
        </p:nvSpPr>
        <p:spPr>
          <a:xfrm>
            <a:off x="7155129" y="4587853"/>
            <a:ext cx="1291608" cy="1424301"/>
          </a:xfrm>
          <a:prstGeom prst="rect">
            <a:avLst/>
          </a:prstGeom>
        </p:spPr>
        <p:txBody>
          <a:bodyPr wrap="square" lIns="0" tIns="0" rIns="0" bIns="0" rtlCol="0" anchor="t">
            <a:spAutoFit/>
          </a:bodyPr>
          <a:lstStyle/>
          <a:p>
            <a:pPr algn="ctr">
              <a:lnSpc>
                <a:spcPts val="1373"/>
              </a:lnSpc>
            </a:pPr>
            <a:r>
              <a:rPr lang="en-US" sz="927" spc="-9">
                <a:solidFill>
                  <a:srgbClr val="000000"/>
                </a:solidFill>
                <a:latin typeface="Aptos"/>
                <a:ea typeface="Inter"/>
                <a:cs typeface="Inter"/>
                <a:sym typeface="Inter"/>
              </a:rPr>
              <a:t>Yield Curve Inverted: 2000</a:t>
            </a:r>
          </a:p>
          <a:p>
            <a:pPr algn="ctr">
              <a:lnSpc>
                <a:spcPts val="1373"/>
              </a:lnSpc>
            </a:pPr>
            <a:r>
              <a:rPr lang="en-US" sz="927" spc="-9">
                <a:solidFill>
                  <a:srgbClr val="000000"/>
                </a:solidFill>
                <a:latin typeface="Aptos"/>
                <a:ea typeface="Inter"/>
                <a:cs typeface="Inter"/>
                <a:sym typeface="Inter"/>
              </a:rPr>
              <a:t>Recession Started: 2001</a:t>
            </a:r>
          </a:p>
          <a:p>
            <a:pPr algn="ctr">
              <a:lnSpc>
                <a:spcPts val="1373"/>
              </a:lnSpc>
            </a:pPr>
            <a:r>
              <a:rPr lang="en-US" sz="927" spc="-9">
                <a:solidFill>
                  <a:srgbClr val="000000"/>
                </a:solidFill>
                <a:latin typeface="Aptos"/>
                <a:ea typeface="Inter"/>
                <a:cs typeface="Inter"/>
                <a:sym typeface="Inter"/>
              </a:rPr>
              <a:t>Cause: Tech stock collapse, investment pullback, and corporate accounting scandals.</a:t>
            </a:r>
          </a:p>
          <a:p>
            <a:pPr algn="ctr">
              <a:lnSpc>
                <a:spcPts val="1373"/>
              </a:lnSpc>
            </a:pPr>
            <a:endParaRPr lang="en-US" sz="927" spc="-9">
              <a:solidFill>
                <a:srgbClr val="000000"/>
              </a:solidFill>
              <a:latin typeface="Aptos"/>
              <a:ea typeface="Inter"/>
              <a:cs typeface="Inter"/>
              <a:sym typeface="Inter"/>
            </a:endParaRPr>
          </a:p>
        </p:txBody>
      </p:sp>
      <p:sp>
        <p:nvSpPr>
          <p:cNvPr id="132" name="TextBox 64">
            <a:extLst>
              <a:ext uri="{FF2B5EF4-FFF2-40B4-BE49-F238E27FC236}">
                <a16:creationId xmlns:a16="http://schemas.microsoft.com/office/drawing/2014/main" id="{A9B424CB-4A86-DB74-784E-3DA9DD90F7A0}"/>
              </a:ext>
            </a:extLst>
          </p:cNvPr>
          <p:cNvSpPr txBox="1"/>
          <p:nvPr/>
        </p:nvSpPr>
        <p:spPr>
          <a:xfrm>
            <a:off x="7226983" y="3849098"/>
            <a:ext cx="1147900" cy="323999"/>
          </a:xfrm>
          <a:prstGeom prst="rect">
            <a:avLst/>
          </a:prstGeom>
        </p:spPr>
        <p:txBody>
          <a:bodyPr lIns="0" tIns="0" rIns="0" bIns="0" rtlCol="0" anchor="t">
            <a:spAutoFit/>
          </a:bodyPr>
          <a:lstStyle/>
          <a:p>
            <a:pPr algn="ctr">
              <a:lnSpc>
                <a:spcPts val="1273"/>
              </a:lnSpc>
            </a:pPr>
            <a:r>
              <a:rPr lang="en-US" sz="909" b="1" spc="27">
                <a:solidFill>
                  <a:srgbClr val="000000"/>
                </a:solidFill>
                <a:latin typeface="Aptos"/>
                <a:ea typeface="Inter Bold"/>
                <a:cs typeface="Inter Bold"/>
                <a:sym typeface="Inter Bold"/>
              </a:rPr>
              <a:t>2000 – DOT-COM BUBBLE BURST</a:t>
            </a:r>
          </a:p>
        </p:txBody>
      </p:sp>
      <p:sp>
        <p:nvSpPr>
          <p:cNvPr id="133" name="TextBox 65">
            <a:extLst>
              <a:ext uri="{FF2B5EF4-FFF2-40B4-BE49-F238E27FC236}">
                <a16:creationId xmlns:a16="http://schemas.microsoft.com/office/drawing/2014/main" id="{4B88D9D0-F829-D392-8A4B-A5D052CB5B26}"/>
              </a:ext>
            </a:extLst>
          </p:cNvPr>
          <p:cNvSpPr txBox="1"/>
          <p:nvPr/>
        </p:nvSpPr>
        <p:spPr>
          <a:xfrm>
            <a:off x="8778790" y="4520772"/>
            <a:ext cx="1304729" cy="1719638"/>
          </a:xfrm>
          <a:prstGeom prst="rect">
            <a:avLst/>
          </a:prstGeom>
        </p:spPr>
        <p:txBody>
          <a:bodyPr wrap="square" lIns="0" tIns="0" rIns="0" bIns="0" rtlCol="0" anchor="t">
            <a:spAutoFit/>
          </a:bodyPr>
          <a:lstStyle/>
          <a:p>
            <a:pPr algn="ctr">
              <a:lnSpc>
                <a:spcPts val="1521"/>
              </a:lnSpc>
            </a:pPr>
            <a:r>
              <a:rPr lang="en-US" sz="1027" spc="-10">
                <a:solidFill>
                  <a:srgbClr val="000000"/>
                </a:solidFill>
                <a:latin typeface="Aptos"/>
                <a:ea typeface="Inter"/>
                <a:cs typeface="Inter"/>
                <a:sym typeface="Inter"/>
              </a:rPr>
              <a:t>Yield Curve Inverted: 2006</a:t>
            </a:r>
          </a:p>
          <a:p>
            <a:pPr algn="ctr">
              <a:lnSpc>
                <a:spcPts val="1521"/>
              </a:lnSpc>
            </a:pPr>
            <a:r>
              <a:rPr lang="en-US" sz="1027" spc="-10">
                <a:solidFill>
                  <a:srgbClr val="000000"/>
                </a:solidFill>
                <a:latin typeface="Aptos"/>
                <a:ea typeface="Inter"/>
                <a:cs typeface="Inter"/>
                <a:sym typeface="Inter"/>
              </a:rPr>
              <a:t>Recession Started: 2007</a:t>
            </a:r>
          </a:p>
          <a:p>
            <a:pPr algn="ctr">
              <a:lnSpc>
                <a:spcPts val="1521"/>
              </a:lnSpc>
            </a:pPr>
            <a:r>
              <a:rPr lang="en-US" sz="1027" spc="-10">
                <a:solidFill>
                  <a:srgbClr val="000000"/>
                </a:solidFill>
                <a:latin typeface="Aptos"/>
                <a:ea typeface="Inter"/>
                <a:cs typeface="Inter"/>
                <a:sym typeface="Inter"/>
              </a:rPr>
              <a:t>Cause: Subprime mortgage collapse, banking failures, and credit market freeze.</a:t>
            </a:r>
          </a:p>
          <a:p>
            <a:pPr algn="ctr">
              <a:lnSpc>
                <a:spcPts val="1521"/>
              </a:lnSpc>
            </a:pPr>
            <a:endParaRPr lang="en-US" sz="1027" spc="-10">
              <a:solidFill>
                <a:srgbClr val="000000"/>
              </a:solidFill>
              <a:latin typeface="Aptos"/>
              <a:ea typeface="Inter"/>
              <a:cs typeface="Inter"/>
              <a:sym typeface="Inter"/>
            </a:endParaRPr>
          </a:p>
        </p:txBody>
      </p:sp>
      <p:sp>
        <p:nvSpPr>
          <p:cNvPr id="134" name="TextBox 66">
            <a:extLst>
              <a:ext uri="{FF2B5EF4-FFF2-40B4-BE49-F238E27FC236}">
                <a16:creationId xmlns:a16="http://schemas.microsoft.com/office/drawing/2014/main" id="{77C54019-E9AE-4B9E-60F2-E32F9DB71671}"/>
              </a:ext>
            </a:extLst>
          </p:cNvPr>
          <p:cNvSpPr txBox="1"/>
          <p:nvPr/>
        </p:nvSpPr>
        <p:spPr>
          <a:xfrm>
            <a:off x="8849714" y="3849098"/>
            <a:ext cx="1147900" cy="323999"/>
          </a:xfrm>
          <a:prstGeom prst="rect">
            <a:avLst/>
          </a:prstGeom>
        </p:spPr>
        <p:txBody>
          <a:bodyPr lIns="0" tIns="0" rIns="0" bIns="0" rtlCol="0" anchor="t">
            <a:spAutoFit/>
          </a:bodyPr>
          <a:lstStyle/>
          <a:p>
            <a:pPr algn="ctr">
              <a:lnSpc>
                <a:spcPts val="1273"/>
              </a:lnSpc>
            </a:pPr>
            <a:r>
              <a:rPr lang="en-US" sz="909" b="1" spc="27">
                <a:solidFill>
                  <a:srgbClr val="000000"/>
                </a:solidFill>
                <a:latin typeface="Aptos"/>
                <a:ea typeface="Inter Bold"/>
                <a:cs typeface="Inter Bold"/>
                <a:sym typeface="Inter Bold"/>
              </a:rPr>
              <a:t>2007 – GLOBAL FINANCIAL CRISIS</a:t>
            </a:r>
          </a:p>
        </p:txBody>
      </p:sp>
      <p:sp>
        <p:nvSpPr>
          <p:cNvPr id="139" name="Text Placeholder 2">
            <a:extLst>
              <a:ext uri="{FF2B5EF4-FFF2-40B4-BE49-F238E27FC236}">
                <a16:creationId xmlns:a16="http://schemas.microsoft.com/office/drawing/2014/main" id="{F208014C-2233-BF8B-4765-919A2C8F75B5}"/>
              </a:ext>
            </a:extLst>
          </p:cNvPr>
          <p:cNvSpPr txBox="1">
            <a:spLocks/>
          </p:cNvSpPr>
          <p:nvPr/>
        </p:nvSpPr>
        <p:spPr>
          <a:xfrm>
            <a:off x="540500" y="2287052"/>
            <a:ext cx="7164912" cy="507823"/>
          </a:xfrm>
          <a:prstGeom prst="rect">
            <a:avLst/>
          </a:prstGeom>
        </p:spPr>
        <p:txBody>
          <a:bodyPr vert="horz" lIns="0" tIns="0" rIns="0" bIns="0" rtlCol="0" anchor="t">
            <a:normAutofit lnSpcReduction="10000"/>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16000"/>
              </a:lnSpc>
              <a:spcBef>
                <a:spcPts val="800"/>
              </a:spcBef>
              <a:spcAft>
                <a:spcPts val="400"/>
              </a:spcAft>
            </a:pPr>
            <a:endParaRPr lang="en-IN">
              <a:latin typeface="Aptos"/>
              <a:ea typeface="Times New Roman" panose="02020603050405020304" pitchFamily="18" charset="0"/>
            </a:endParaRPr>
          </a:p>
        </p:txBody>
      </p:sp>
      <p:grpSp>
        <p:nvGrpSpPr>
          <p:cNvPr id="154" name="Group 153">
            <a:extLst>
              <a:ext uri="{FF2B5EF4-FFF2-40B4-BE49-F238E27FC236}">
                <a16:creationId xmlns:a16="http://schemas.microsoft.com/office/drawing/2014/main" id="{2CA78E79-F32A-C7D1-E2D4-0A8EB06AEC9A}"/>
              </a:ext>
            </a:extLst>
          </p:cNvPr>
          <p:cNvGrpSpPr/>
          <p:nvPr/>
        </p:nvGrpSpPr>
        <p:grpSpPr>
          <a:xfrm>
            <a:off x="9413953" y="1006333"/>
            <a:ext cx="2065511" cy="1872339"/>
            <a:chOff x="9495223" y="1006333"/>
            <a:chExt cx="2065511" cy="1872339"/>
          </a:xfrm>
        </p:grpSpPr>
        <p:grpSp>
          <p:nvGrpSpPr>
            <p:cNvPr id="151" name="Group 10">
              <a:extLst>
                <a:ext uri="{FF2B5EF4-FFF2-40B4-BE49-F238E27FC236}">
                  <a16:creationId xmlns:a16="http://schemas.microsoft.com/office/drawing/2014/main" id="{24F26816-37C8-9748-38FD-956B02B40FB4}"/>
                </a:ext>
              </a:extLst>
            </p:cNvPr>
            <p:cNvGrpSpPr/>
            <p:nvPr/>
          </p:nvGrpSpPr>
          <p:grpSpPr>
            <a:xfrm>
              <a:off x="9795958" y="1006333"/>
              <a:ext cx="1464040" cy="549095"/>
              <a:chOff x="0" y="404070"/>
              <a:chExt cx="6577418" cy="2466889"/>
            </a:xfrm>
          </p:grpSpPr>
          <p:sp>
            <p:nvSpPr>
              <p:cNvPr id="152" name="Freeform 11">
                <a:extLst>
                  <a:ext uri="{FF2B5EF4-FFF2-40B4-BE49-F238E27FC236}">
                    <a16:creationId xmlns:a16="http://schemas.microsoft.com/office/drawing/2014/main" id="{D4E333E1-718E-0750-F3A7-EE05747AE819}"/>
                  </a:ext>
                </a:extLst>
              </p:cNvPr>
              <p:cNvSpPr/>
              <p:nvPr/>
            </p:nvSpPr>
            <p:spPr>
              <a:xfrm>
                <a:off x="0" y="404070"/>
                <a:ext cx="6577418" cy="2466889"/>
              </a:xfrm>
              <a:custGeom>
                <a:avLst/>
                <a:gdLst/>
                <a:ahLst/>
                <a:cxnLst/>
                <a:rect l="l" t="t" r="r" b="b"/>
                <a:pathLst>
                  <a:path w="6577418" h="2466889">
                    <a:moveTo>
                      <a:pt x="6452958" y="2466889"/>
                    </a:moveTo>
                    <a:lnTo>
                      <a:pt x="124460" y="2466889"/>
                    </a:lnTo>
                    <a:cubicBezTo>
                      <a:pt x="55880" y="2466889"/>
                      <a:pt x="0" y="2411009"/>
                      <a:pt x="0" y="2342429"/>
                    </a:cubicBezTo>
                    <a:lnTo>
                      <a:pt x="0" y="124460"/>
                    </a:lnTo>
                    <a:cubicBezTo>
                      <a:pt x="0" y="55880"/>
                      <a:pt x="55880" y="0"/>
                      <a:pt x="124460" y="0"/>
                    </a:cubicBezTo>
                    <a:lnTo>
                      <a:pt x="6452958" y="0"/>
                    </a:lnTo>
                    <a:cubicBezTo>
                      <a:pt x="6521538" y="0"/>
                      <a:pt x="6577418" y="55880"/>
                      <a:pt x="6577418" y="124460"/>
                    </a:cubicBezTo>
                    <a:lnTo>
                      <a:pt x="6577418" y="2342429"/>
                    </a:lnTo>
                    <a:cubicBezTo>
                      <a:pt x="6577418" y="2411009"/>
                      <a:pt x="6521538" y="2466889"/>
                      <a:pt x="6452958" y="2466889"/>
                    </a:cubicBezTo>
                    <a:close/>
                  </a:path>
                </a:pathLst>
              </a:custGeom>
              <a:solidFill>
                <a:srgbClr val="41A7E1"/>
              </a:solidFill>
            </p:spPr>
            <p:txBody>
              <a:bodyPr/>
              <a:lstStyle/>
              <a:p>
                <a:pPr algn="ctr"/>
                <a:r>
                  <a:rPr lang="en-US" b="1">
                    <a:solidFill>
                      <a:schemeClr val="bg1"/>
                    </a:solidFill>
                  </a:rPr>
                  <a:t>Yield Curve</a:t>
                </a:r>
              </a:p>
            </p:txBody>
          </p:sp>
        </p:grpSp>
        <p:grpSp>
          <p:nvGrpSpPr>
            <p:cNvPr id="146" name="Group 2">
              <a:extLst>
                <a:ext uri="{FF2B5EF4-FFF2-40B4-BE49-F238E27FC236}">
                  <a16:creationId xmlns:a16="http://schemas.microsoft.com/office/drawing/2014/main" id="{851A4170-51AA-377B-E567-9CA3D2A6B50F}"/>
                </a:ext>
              </a:extLst>
            </p:cNvPr>
            <p:cNvGrpSpPr/>
            <p:nvPr/>
          </p:nvGrpSpPr>
          <p:grpSpPr>
            <a:xfrm>
              <a:off x="9495223" y="1353125"/>
              <a:ext cx="2065511" cy="1525547"/>
              <a:chOff x="0" y="0"/>
              <a:chExt cx="7437612" cy="9570189"/>
            </a:xfrm>
          </p:grpSpPr>
          <p:sp>
            <p:nvSpPr>
              <p:cNvPr id="147" name="Freeform 3">
                <a:extLst>
                  <a:ext uri="{FF2B5EF4-FFF2-40B4-BE49-F238E27FC236}">
                    <a16:creationId xmlns:a16="http://schemas.microsoft.com/office/drawing/2014/main" id="{19C9B8C4-EFD8-987D-D1A7-F53D36DFC77C}"/>
                  </a:ext>
                </a:extLst>
              </p:cNvPr>
              <p:cNvSpPr/>
              <p:nvPr/>
            </p:nvSpPr>
            <p:spPr>
              <a:xfrm>
                <a:off x="31750" y="31750"/>
                <a:ext cx="7374111" cy="9506689"/>
              </a:xfrm>
              <a:custGeom>
                <a:avLst/>
                <a:gdLst/>
                <a:ahLst/>
                <a:cxnLst/>
                <a:rect l="l" t="t" r="r" b="b"/>
                <a:pathLst>
                  <a:path w="7374111" h="9506689">
                    <a:moveTo>
                      <a:pt x="7281401" y="9506689"/>
                    </a:moveTo>
                    <a:lnTo>
                      <a:pt x="92710" y="9506689"/>
                    </a:lnTo>
                    <a:cubicBezTo>
                      <a:pt x="41910" y="9506689"/>
                      <a:pt x="0" y="9464780"/>
                      <a:pt x="0" y="9413980"/>
                    </a:cubicBezTo>
                    <a:lnTo>
                      <a:pt x="0" y="92710"/>
                    </a:lnTo>
                    <a:cubicBezTo>
                      <a:pt x="0" y="41910"/>
                      <a:pt x="41910" y="0"/>
                      <a:pt x="92710" y="0"/>
                    </a:cubicBezTo>
                    <a:lnTo>
                      <a:pt x="7280132" y="0"/>
                    </a:lnTo>
                    <a:cubicBezTo>
                      <a:pt x="7330932" y="0"/>
                      <a:pt x="7372841" y="41910"/>
                      <a:pt x="7372841" y="92710"/>
                    </a:cubicBezTo>
                    <a:lnTo>
                      <a:pt x="7372841" y="9412710"/>
                    </a:lnTo>
                    <a:cubicBezTo>
                      <a:pt x="7374111" y="9464780"/>
                      <a:pt x="7332201" y="9506689"/>
                      <a:pt x="7281401" y="9506689"/>
                    </a:cubicBezTo>
                    <a:close/>
                  </a:path>
                </a:pathLst>
              </a:custGeom>
            </p:spPr>
            <p:style>
              <a:lnRef idx="2">
                <a:schemeClr val="accent4"/>
              </a:lnRef>
              <a:fillRef idx="1">
                <a:schemeClr val="lt1"/>
              </a:fillRef>
              <a:effectRef idx="0">
                <a:schemeClr val="accent4"/>
              </a:effectRef>
              <a:fontRef idx="minor">
                <a:schemeClr val="dk1"/>
              </a:fontRef>
            </p:style>
            <p:txBody>
              <a:bodyPr/>
              <a:lstStyle/>
              <a:p>
                <a:pPr marL="0" indent="0" algn="ctr">
                  <a:lnSpc>
                    <a:spcPct val="116000"/>
                  </a:lnSpc>
                  <a:spcAft>
                    <a:spcPts val="800"/>
                  </a:spcAft>
                  <a:buNone/>
                </a:pPr>
                <a:r>
                  <a:rPr lang="en-IN" sz="1000">
                    <a:effectLst/>
                    <a:latin typeface="Aptos"/>
                    <a:ea typeface="Times New Roman" panose="02020603050405020304" pitchFamily="18" charset="0"/>
                  </a:rPr>
                  <a:t>A key economic indicator that tracks interest rate differences between short-term and long-term bonds.</a:t>
                </a:r>
              </a:p>
              <a:p>
                <a:pPr marL="0" indent="0" algn="ctr">
                  <a:lnSpc>
                    <a:spcPct val="116000"/>
                  </a:lnSpc>
                  <a:spcAft>
                    <a:spcPts val="800"/>
                  </a:spcAft>
                  <a:buNone/>
                </a:pPr>
                <a:r>
                  <a:rPr lang="en-IN" sz="1000">
                    <a:effectLst/>
                    <a:latin typeface="Aptos"/>
                    <a:ea typeface="Times New Roman" panose="02020603050405020304" pitchFamily="18" charset="0"/>
                  </a:rPr>
                  <a:t>When it inverts (short-term rates higher than long-term rates), it signals economic trouble ahead.</a:t>
                </a:r>
              </a:p>
              <a:p>
                <a:pPr algn="ctr"/>
                <a:endParaRPr lang="en-US" sz="1000">
                  <a:latin typeface="Aptos"/>
                </a:endParaRPr>
              </a:p>
            </p:txBody>
          </p:sp>
          <p:sp>
            <p:nvSpPr>
              <p:cNvPr id="148" name="Freeform 4">
                <a:extLst>
                  <a:ext uri="{FF2B5EF4-FFF2-40B4-BE49-F238E27FC236}">
                    <a16:creationId xmlns:a16="http://schemas.microsoft.com/office/drawing/2014/main" id="{6C5E6148-6F04-042E-BE6F-EEB0F7BC5A85}"/>
                  </a:ext>
                </a:extLst>
              </p:cNvPr>
              <p:cNvSpPr/>
              <p:nvPr/>
            </p:nvSpPr>
            <p:spPr>
              <a:xfrm>
                <a:off x="0" y="0"/>
                <a:ext cx="7437612" cy="9570189"/>
              </a:xfrm>
              <a:custGeom>
                <a:avLst/>
                <a:gdLst/>
                <a:ahLst/>
                <a:cxnLst/>
                <a:rect l="l" t="t" r="r" b="b"/>
                <a:pathLst>
                  <a:path w="7437612" h="9570189">
                    <a:moveTo>
                      <a:pt x="7313151" y="59690"/>
                    </a:moveTo>
                    <a:cubicBezTo>
                      <a:pt x="7348711" y="59690"/>
                      <a:pt x="7377922" y="88900"/>
                      <a:pt x="7377922" y="124460"/>
                    </a:cubicBezTo>
                    <a:lnTo>
                      <a:pt x="7377922" y="9445730"/>
                    </a:lnTo>
                    <a:cubicBezTo>
                      <a:pt x="7377922" y="9481289"/>
                      <a:pt x="7348711" y="9510499"/>
                      <a:pt x="7313151" y="9510499"/>
                    </a:cubicBezTo>
                    <a:lnTo>
                      <a:pt x="124460" y="9510499"/>
                    </a:lnTo>
                    <a:cubicBezTo>
                      <a:pt x="88900" y="9510499"/>
                      <a:pt x="59690" y="9481289"/>
                      <a:pt x="59690" y="9445730"/>
                    </a:cubicBezTo>
                    <a:lnTo>
                      <a:pt x="59690" y="124460"/>
                    </a:lnTo>
                    <a:cubicBezTo>
                      <a:pt x="59690" y="88900"/>
                      <a:pt x="88900" y="59690"/>
                      <a:pt x="124460" y="59690"/>
                    </a:cubicBezTo>
                    <a:lnTo>
                      <a:pt x="7313151" y="59690"/>
                    </a:lnTo>
                    <a:moveTo>
                      <a:pt x="7313151" y="0"/>
                    </a:moveTo>
                    <a:lnTo>
                      <a:pt x="124460" y="0"/>
                    </a:lnTo>
                    <a:cubicBezTo>
                      <a:pt x="55880" y="0"/>
                      <a:pt x="0" y="55880"/>
                      <a:pt x="0" y="124460"/>
                    </a:cubicBezTo>
                    <a:lnTo>
                      <a:pt x="0" y="9445730"/>
                    </a:lnTo>
                    <a:cubicBezTo>
                      <a:pt x="0" y="9514310"/>
                      <a:pt x="55880" y="9570189"/>
                      <a:pt x="124460" y="9570189"/>
                    </a:cubicBezTo>
                    <a:lnTo>
                      <a:pt x="7313151" y="9570189"/>
                    </a:lnTo>
                    <a:cubicBezTo>
                      <a:pt x="7381732" y="9570189"/>
                      <a:pt x="7437612" y="9514310"/>
                      <a:pt x="7437612" y="9445730"/>
                    </a:cubicBezTo>
                    <a:lnTo>
                      <a:pt x="7437612" y="124460"/>
                    </a:lnTo>
                    <a:cubicBezTo>
                      <a:pt x="7437612" y="55880"/>
                      <a:pt x="7381732" y="0"/>
                      <a:pt x="7313151" y="0"/>
                    </a:cubicBezTo>
                    <a:close/>
                  </a:path>
                </a:pathLst>
              </a:custGeom>
            </p:spPr>
            <p:style>
              <a:lnRef idx="2">
                <a:schemeClr val="accent4"/>
              </a:lnRef>
              <a:fillRef idx="1">
                <a:schemeClr val="lt1"/>
              </a:fillRef>
              <a:effectRef idx="0">
                <a:schemeClr val="accent4"/>
              </a:effectRef>
              <a:fontRef idx="minor">
                <a:schemeClr val="dk1"/>
              </a:fontRef>
            </p:style>
            <p:txBody>
              <a:bodyPr/>
              <a:lstStyle/>
              <a:p>
                <a:pPr algn="ctr"/>
                <a:endParaRPr lang="en-US" sz="1000"/>
              </a:p>
            </p:txBody>
          </p:sp>
        </p:grpSp>
      </p:grpSp>
      <p:sp>
        <p:nvSpPr>
          <p:cNvPr id="149" name="Rectangle 148">
            <a:extLst>
              <a:ext uri="{FF2B5EF4-FFF2-40B4-BE49-F238E27FC236}">
                <a16:creationId xmlns:a16="http://schemas.microsoft.com/office/drawing/2014/main" id="{AB8B7CD6-CC81-CD46-F81F-B780376AB731}"/>
              </a:ext>
            </a:extLst>
          </p:cNvPr>
          <p:cNvSpPr/>
          <p:nvPr/>
        </p:nvSpPr>
        <p:spPr>
          <a:xfrm>
            <a:off x="0" y="0"/>
            <a:ext cx="12192000" cy="827314"/>
          </a:xfrm>
          <a:prstGeom prst="rect">
            <a:avLst/>
          </a:prstGeom>
          <a:solidFill>
            <a:srgbClr val="2362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0" name="Text Placeholder 2">
            <a:extLst>
              <a:ext uri="{FF2B5EF4-FFF2-40B4-BE49-F238E27FC236}">
                <a16:creationId xmlns:a16="http://schemas.microsoft.com/office/drawing/2014/main" id="{7E798284-E129-61EC-A557-91FA56DE8296}"/>
              </a:ext>
            </a:extLst>
          </p:cNvPr>
          <p:cNvSpPr txBox="1">
            <a:spLocks/>
          </p:cNvSpPr>
          <p:nvPr/>
        </p:nvSpPr>
        <p:spPr>
          <a:xfrm>
            <a:off x="223114" y="196665"/>
            <a:ext cx="9939103" cy="500279"/>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sz="3000">
                <a:solidFill>
                  <a:schemeClr val="bg1"/>
                </a:solidFill>
              </a:rPr>
              <a:t>Yield Curve as a Leading Indicator for Recession</a:t>
            </a:r>
            <a:r>
              <a:rPr lang="en-IN" sz="3000" baseline="30000">
                <a:solidFill>
                  <a:schemeClr val="bg1"/>
                </a:solidFill>
              </a:rPr>
              <a:t>[14]</a:t>
            </a:r>
          </a:p>
        </p:txBody>
      </p:sp>
      <p:pic>
        <p:nvPicPr>
          <p:cNvPr id="2" name="Picture 1" descr="A graph showing the yield curve and inversions">
            <a:extLst>
              <a:ext uri="{FF2B5EF4-FFF2-40B4-BE49-F238E27FC236}">
                <a16:creationId xmlns:a16="http://schemas.microsoft.com/office/drawing/2014/main" id="{4E3F4657-9269-15A5-0D2E-F95AB4FDCDC5}"/>
              </a:ext>
            </a:extLst>
          </p:cNvPr>
          <p:cNvPicPr>
            <a:picLocks noChangeAspect="1" noChangeArrowheads="1"/>
          </p:cNvPicPr>
          <p:nvPr/>
        </p:nvPicPr>
        <p:blipFill>
          <a:blip r:embed="rId5" r:link="rId6">
            <a:extLst>
              <a:ext uri="{28A0092B-C50C-407E-A947-70E740481C1C}">
                <a14:useLocalDpi xmlns:a14="http://schemas.microsoft.com/office/drawing/2010/main" val="0"/>
              </a:ext>
            </a:extLst>
          </a:blip>
          <a:srcRect/>
          <a:stretch>
            <a:fillRect/>
          </a:stretch>
        </p:blipFill>
        <p:spPr bwMode="auto">
          <a:xfrm>
            <a:off x="1003161" y="889640"/>
            <a:ext cx="6593515" cy="2254193"/>
          </a:xfrm>
          <a:prstGeom prst="rect">
            <a:avLst/>
          </a:prstGeom>
          <a:noFill/>
          <a:extLst>
            <a:ext uri="{909E8E84-426E-40DD-AFC4-6F175D3DCCD1}">
              <a14:hiddenFill xmlns:a14="http://schemas.microsoft.com/office/drawing/2010/main">
                <a:solidFill>
                  <a:srgbClr val="FFFFFF"/>
                </a:solidFill>
              </a14:hiddenFill>
            </a:ext>
          </a:extLst>
        </p:spPr>
      </p:pic>
      <p:pic>
        <p:nvPicPr>
          <p:cNvPr id="4" name="Graphic 3" descr="Question Mark with solid fill">
            <a:extLst>
              <a:ext uri="{FF2B5EF4-FFF2-40B4-BE49-F238E27FC236}">
                <a16:creationId xmlns:a16="http://schemas.microsoft.com/office/drawing/2014/main" id="{BBEE7331-6BEC-A801-7537-53D035E3EFB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507677" y="1438934"/>
            <a:ext cx="392071" cy="422137"/>
          </a:xfrm>
          <a:prstGeom prst="rect">
            <a:avLst/>
          </a:prstGeom>
        </p:spPr>
      </p:pic>
      <p:pic>
        <p:nvPicPr>
          <p:cNvPr id="8" name="Graphic 7" descr="Confused person with solid fill">
            <a:extLst>
              <a:ext uri="{FF2B5EF4-FFF2-40B4-BE49-F238E27FC236}">
                <a16:creationId xmlns:a16="http://schemas.microsoft.com/office/drawing/2014/main" id="{EC8533C2-4D92-7707-986F-D4054C7B2D4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8006353" y="1797670"/>
            <a:ext cx="1108911" cy="1108911"/>
          </a:xfrm>
          <a:prstGeom prst="rect">
            <a:avLst/>
          </a:prstGeom>
        </p:spPr>
      </p:pic>
      <p:pic>
        <p:nvPicPr>
          <p:cNvPr id="10" name="Graphic 9" descr="Exclamation mark with solid fill">
            <a:extLst>
              <a:ext uri="{FF2B5EF4-FFF2-40B4-BE49-F238E27FC236}">
                <a16:creationId xmlns:a16="http://schemas.microsoft.com/office/drawing/2014/main" id="{3DEFFDC4-204A-3B00-5043-30B7A78F08CA}"/>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rot="1734205">
            <a:off x="8629784" y="1579629"/>
            <a:ext cx="455847" cy="455847"/>
          </a:xfrm>
          <a:prstGeom prst="rect">
            <a:avLst/>
          </a:prstGeom>
        </p:spPr>
      </p:pic>
      <p:pic>
        <p:nvPicPr>
          <p:cNvPr id="3" name="Audio Recording 08-Mar-2025 at 11:07:01 AM">
            <a:hlinkClick r:id="" action="ppaction://media"/>
            <a:extLst>
              <a:ext uri="{FF2B5EF4-FFF2-40B4-BE49-F238E27FC236}">
                <a16:creationId xmlns:a16="http://schemas.microsoft.com/office/drawing/2014/main" id="{19AD4A7A-3630-E06B-D0A8-27EAE4832B92}"/>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11379200" y="5361580"/>
            <a:ext cx="812800" cy="812800"/>
          </a:xfrm>
          <a:prstGeom prst="rect">
            <a:avLst/>
          </a:prstGeom>
        </p:spPr>
      </p:pic>
      <p:sp>
        <p:nvSpPr>
          <p:cNvPr id="6" name="TextBox 5">
            <a:extLst>
              <a:ext uri="{FF2B5EF4-FFF2-40B4-BE49-F238E27FC236}">
                <a16:creationId xmlns:a16="http://schemas.microsoft.com/office/drawing/2014/main" id="{BC41A943-EBE8-2A6C-616F-3AD76C74A83B}"/>
              </a:ext>
            </a:extLst>
          </p:cNvPr>
          <p:cNvSpPr txBox="1"/>
          <p:nvPr/>
        </p:nvSpPr>
        <p:spPr>
          <a:xfrm>
            <a:off x="3213100" y="6327422"/>
            <a:ext cx="3602566" cy="307777"/>
          </a:xfrm>
          <a:prstGeom prst="rect">
            <a:avLst/>
          </a:prstGeom>
          <a:noFill/>
        </p:spPr>
        <p:txBody>
          <a:bodyPr wrap="square" lIns="91440" tIns="45720" rIns="91440" bIns="45720" rtlCol="0" anchor="t">
            <a:spAutoFit/>
          </a:bodyPr>
          <a:lstStyle/>
          <a:p>
            <a:r>
              <a:rPr lang="en-IN" sz="1400" baseline="30000">
                <a:solidFill>
                  <a:schemeClr val="bg1"/>
                </a:solidFill>
              </a:rPr>
              <a:t>[14]</a:t>
            </a:r>
            <a:r>
              <a:rPr lang="en-IN" sz="1400">
                <a:solidFill>
                  <a:schemeClr val="bg1"/>
                </a:solidFill>
              </a:rPr>
              <a:t> </a:t>
            </a:r>
            <a:r>
              <a:rPr lang="en-IN" sz="1400">
                <a:solidFill>
                  <a:schemeClr val="bg1"/>
                </a:solidFill>
                <a:ea typeface="+mn-lt"/>
                <a:cs typeface="+mn-lt"/>
              </a:rPr>
              <a:t>(Smith, 2024)</a:t>
            </a:r>
            <a:endParaRPr lang="en-IN">
              <a:solidFill>
                <a:schemeClr val="bg1"/>
              </a:solidFill>
            </a:endParaRPr>
          </a:p>
        </p:txBody>
      </p:sp>
    </p:spTree>
    <p:extLst>
      <p:ext uri="{BB962C8B-B14F-4D97-AF65-F5344CB8AC3E}">
        <p14:creationId xmlns:p14="http://schemas.microsoft.com/office/powerpoint/2010/main" val="1584399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0" fill="hold" display="0">
                  <p:stCondLst>
                    <p:cond delay="indefinite"/>
                  </p:stCondLst>
                  <p:endCondLst>
                    <p:cond evt="onStopAudio" delay="0">
                      <p:tgtEl>
                        <p:sldTgt/>
                      </p:tgtEl>
                    </p:cond>
                  </p:endCondLst>
                </p:cTn>
                <p:tgtEl>
                  <p:spTgt spid="3"/>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8ECE28-99FD-7076-60E3-D4A9C380F4C7}"/>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6C2F7EF4-169B-45A3-11F7-7F5A3C19F271}"/>
              </a:ext>
            </a:extLst>
          </p:cNvPr>
          <p:cNvSpPr/>
          <p:nvPr/>
        </p:nvSpPr>
        <p:spPr>
          <a:xfrm>
            <a:off x="0" y="0"/>
            <a:ext cx="12192000" cy="827314"/>
          </a:xfrm>
          <a:prstGeom prst="rect">
            <a:avLst/>
          </a:prstGeom>
          <a:solidFill>
            <a:srgbClr val="2362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 Placeholder 2">
            <a:extLst>
              <a:ext uri="{FF2B5EF4-FFF2-40B4-BE49-F238E27FC236}">
                <a16:creationId xmlns:a16="http://schemas.microsoft.com/office/drawing/2014/main" id="{EAAEAB95-7014-30B9-3A5B-4F12AC13B6DA}"/>
              </a:ext>
            </a:extLst>
          </p:cNvPr>
          <p:cNvSpPr txBox="1">
            <a:spLocks/>
          </p:cNvSpPr>
          <p:nvPr/>
        </p:nvSpPr>
        <p:spPr>
          <a:xfrm>
            <a:off x="223114" y="180945"/>
            <a:ext cx="7164912" cy="507823"/>
          </a:xfrm>
          <a:prstGeom prst="rect">
            <a:avLst/>
          </a:prstGeom>
        </p:spPr>
        <p:txBody>
          <a:bodyPr vert="horz" lIns="0" tIns="0" rIns="0" bIns="0" rtlCol="0" anchor="t">
            <a:normAutofit fontScale="85000" lnSpcReduction="10000"/>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bg1"/>
                </a:solidFill>
              </a:rPr>
              <a:t>Lagging Indicators for Economic Activity</a:t>
            </a:r>
            <a:r>
              <a:rPr lang="en-US" baseline="30000">
                <a:solidFill>
                  <a:schemeClr val="bg1"/>
                </a:solidFill>
              </a:rPr>
              <a:t>[15]</a:t>
            </a:r>
          </a:p>
        </p:txBody>
      </p:sp>
      <p:sp>
        <p:nvSpPr>
          <p:cNvPr id="2" name="Freeform 2">
            <a:hlinkHover r:id="" action="ppaction://noaction" highlightClick="1"/>
            <a:extLst>
              <a:ext uri="{FF2B5EF4-FFF2-40B4-BE49-F238E27FC236}">
                <a16:creationId xmlns:a16="http://schemas.microsoft.com/office/drawing/2014/main" id="{763A6E96-3AD9-D1D0-B651-A6D3E465CA7A}"/>
              </a:ext>
            </a:extLst>
          </p:cNvPr>
          <p:cNvSpPr/>
          <p:nvPr/>
        </p:nvSpPr>
        <p:spPr>
          <a:xfrm>
            <a:off x="4899795" y="1006959"/>
            <a:ext cx="5467558" cy="2299459"/>
          </a:xfrm>
          <a:custGeom>
            <a:avLst/>
            <a:gdLst/>
            <a:ahLst/>
            <a:cxnLst/>
            <a:rect l="l" t="t" r="r" b="b"/>
            <a:pathLst>
              <a:path w="5808217" h="3140295">
                <a:moveTo>
                  <a:pt x="0" y="0"/>
                </a:moveTo>
                <a:lnTo>
                  <a:pt x="5808217" y="0"/>
                </a:lnTo>
                <a:lnTo>
                  <a:pt x="5808217" y="3140295"/>
                </a:lnTo>
                <a:lnTo>
                  <a:pt x="0" y="3140295"/>
                </a:lnTo>
                <a:lnTo>
                  <a:pt x="0" y="0"/>
                </a:lnTo>
                <a:close/>
              </a:path>
            </a:pathLst>
          </a:custGeom>
          <a:blipFill>
            <a:blip r:embed="rId5"/>
            <a:stretch>
              <a:fillRect l="-3619" t="-59197" r="-69851" b="-23686"/>
            </a:stretch>
          </a:blipFill>
          <a:ln w="9525" cap="sq">
            <a:solidFill>
              <a:srgbClr val="000000"/>
            </a:solidFill>
            <a:prstDash val="solid"/>
            <a:miter/>
          </a:ln>
        </p:spPr>
        <p:txBody>
          <a:bodyPr/>
          <a:lstStyle/>
          <a:p>
            <a:endParaRPr lang="en-US"/>
          </a:p>
        </p:txBody>
      </p:sp>
      <p:sp>
        <p:nvSpPr>
          <p:cNvPr id="5" name="Freeform 3">
            <a:extLst>
              <a:ext uri="{FF2B5EF4-FFF2-40B4-BE49-F238E27FC236}">
                <a16:creationId xmlns:a16="http://schemas.microsoft.com/office/drawing/2014/main" id="{99249245-46CB-C40B-097A-D87BEBEB6058}"/>
              </a:ext>
            </a:extLst>
          </p:cNvPr>
          <p:cNvSpPr/>
          <p:nvPr/>
        </p:nvSpPr>
        <p:spPr>
          <a:xfrm>
            <a:off x="4899795" y="3449990"/>
            <a:ext cx="5467558" cy="2569544"/>
          </a:xfrm>
          <a:custGeom>
            <a:avLst/>
            <a:gdLst/>
            <a:ahLst/>
            <a:cxnLst/>
            <a:rect l="l" t="t" r="r" b="b"/>
            <a:pathLst>
              <a:path w="5808217" h="3509141">
                <a:moveTo>
                  <a:pt x="0" y="0"/>
                </a:moveTo>
                <a:lnTo>
                  <a:pt x="5808217" y="0"/>
                </a:lnTo>
                <a:lnTo>
                  <a:pt x="5808217" y="3509141"/>
                </a:lnTo>
                <a:lnTo>
                  <a:pt x="0" y="3509141"/>
                </a:lnTo>
                <a:lnTo>
                  <a:pt x="0" y="0"/>
                </a:lnTo>
                <a:close/>
              </a:path>
            </a:pathLst>
          </a:custGeom>
          <a:blipFill>
            <a:blip r:embed="rId6"/>
            <a:stretch>
              <a:fillRect l="-2373" t="-39339" r="-75926" b="-23779"/>
            </a:stretch>
          </a:blipFill>
          <a:ln w="9525" cap="sq">
            <a:solidFill>
              <a:srgbClr val="000000"/>
            </a:solidFill>
            <a:prstDash val="solid"/>
            <a:miter/>
          </a:ln>
        </p:spPr>
        <p:txBody>
          <a:bodyPr/>
          <a:lstStyle/>
          <a:p>
            <a:endParaRPr lang="en-US"/>
          </a:p>
        </p:txBody>
      </p:sp>
      <p:grpSp>
        <p:nvGrpSpPr>
          <p:cNvPr id="15" name="Group 2">
            <a:extLst>
              <a:ext uri="{FF2B5EF4-FFF2-40B4-BE49-F238E27FC236}">
                <a16:creationId xmlns:a16="http://schemas.microsoft.com/office/drawing/2014/main" id="{DC78B3AE-1DE4-675D-B61A-04EF005BC79B}"/>
              </a:ext>
            </a:extLst>
          </p:cNvPr>
          <p:cNvGrpSpPr/>
          <p:nvPr/>
        </p:nvGrpSpPr>
        <p:grpSpPr>
          <a:xfrm>
            <a:off x="1740059" y="2839622"/>
            <a:ext cx="2065511" cy="1525547"/>
            <a:chOff x="0" y="0"/>
            <a:chExt cx="7437612" cy="9570189"/>
          </a:xfrm>
        </p:grpSpPr>
        <p:sp>
          <p:nvSpPr>
            <p:cNvPr id="16" name="Freeform 3">
              <a:extLst>
                <a:ext uri="{FF2B5EF4-FFF2-40B4-BE49-F238E27FC236}">
                  <a16:creationId xmlns:a16="http://schemas.microsoft.com/office/drawing/2014/main" id="{1D1ECD12-8349-A688-5E64-4D104A7C62C0}"/>
                </a:ext>
              </a:extLst>
            </p:cNvPr>
            <p:cNvSpPr/>
            <p:nvPr/>
          </p:nvSpPr>
          <p:spPr>
            <a:xfrm>
              <a:off x="31750" y="31750"/>
              <a:ext cx="7374111" cy="9506689"/>
            </a:xfrm>
            <a:custGeom>
              <a:avLst/>
              <a:gdLst/>
              <a:ahLst/>
              <a:cxnLst/>
              <a:rect l="l" t="t" r="r" b="b"/>
              <a:pathLst>
                <a:path w="7374111" h="9506689">
                  <a:moveTo>
                    <a:pt x="7281401" y="9506689"/>
                  </a:moveTo>
                  <a:lnTo>
                    <a:pt x="92710" y="9506689"/>
                  </a:lnTo>
                  <a:cubicBezTo>
                    <a:pt x="41910" y="9506689"/>
                    <a:pt x="0" y="9464780"/>
                    <a:pt x="0" y="9413980"/>
                  </a:cubicBezTo>
                  <a:lnTo>
                    <a:pt x="0" y="92710"/>
                  </a:lnTo>
                  <a:cubicBezTo>
                    <a:pt x="0" y="41910"/>
                    <a:pt x="41910" y="0"/>
                    <a:pt x="92710" y="0"/>
                  </a:cubicBezTo>
                  <a:lnTo>
                    <a:pt x="7280132" y="0"/>
                  </a:lnTo>
                  <a:cubicBezTo>
                    <a:pt x="7330932" y="0"/>
                    <a:pt x="7372841" y="41910"/>
                    <a:pt x="7372841" y="92710"/>
                  </a:cubicBezTo>
                  <a:lnTo>
                    <a:pt x="7372841" y="9412710"/>
                  </a:lnTo>
                  <a:cubicBezTo>
                    <a:pt x="7374111" y="9464780"/>
                    <a:pt x="7332201" y="9506689"/>
                    <a:pt x="7281401" y="9506689"/>
                  </a:cubicBezTo>
                  <a:close/>
                </a:path>
              </a:pathLst>
            </a:custGeom>
          </p:spPr>
          <p:style>
            <a:lnRef idx="2">
              <a:schemeClr val="accent4"/>
            </a:lnRef>
            <a:fillRef idx="1">
              <a:schemeClr val="lt1"/>
            </a:fillRef>
            <a:effectRef idx="0">
              <a:schemeClr val="accent4"/>
            </a:effectRef>
            <a:fontRef idx="minor">
              <a:schemeClr val="dk1"/>
            </a:fontRef>
          </p:style>
          <p:txBody>
            <a:bodyPr/>
            <a:lstStyle/>
            <a:p>
              <a:pPr marL="0" indent="0" algn="ctr">
                <a:lnSpc>
                  <a:spcPct val="150000"/>
                </a:lnSpc>
                <a:spcAft>
                  <a:spcPts val="800"/>
                </a:spcAft>
                <a:buNone/>
              </a:pPr>
              <a:endParaRPr lang="en-IN" sz="1400"/>
            </a:p>
            <a:p>
              <a:pPr marL="0" indent="0" algn="ctr">
                <a:spcAft>
                  <a:spcPts val="800"/>
                </a:spcAft>
                <a:buNone/>
              </a:pPr>
              <a:r>
                <a:rPr lang="en-IN" sz="1400"/>
                <a:t>What patterns do you notice between GDP growth and unemployment?</a:t>
              </a:r>
              <a:endParaRPr lang="en-US" sz="1400">
                <a:latin typeface="Aptos"/>
              </a:endParaRPr>
            </a:p>
          </p:txBody>
        </p:sp>
        <p:sp>
          <p:nvSpPr>
            <p:cNvPr id="17" name="Freeform 4">
              <a:extLst>
                <a:ext uri="{FF2B5EF4-FFF2-40B4-BE49-F238E27FC236}">
                  <a16:creationId xmlns:a16="http://schemas.microsoft.com/office/drawing/2014/main" id="{5A486D58-4C71-51FC-BAFA-3BD3CF7956C3}"/>
                </a:ext>
              </a:extLst>
            </p:cNvPr>
            <p:cNvSpPr/>
            <p:nvPr/>
          </p:nvSpPr>
          <p:spPr>
            <a:xfrm>
              <a:off x="0" y="0"/>
              <a:ext cx="7437612" cy="9570189"/>
            </a:xfrm>
            <a:custGeom>
              <a:avLst/>
              <a:gdLst/>
              <a:ahLst/>
              <a:cxnLst/>
              <a:rect l="l" t="t" r="r" b="b"/>
              <a:pathLst>
                <a:path w="7437612" h="9570189">
                  <a:moveTo>
                    <a:pt x="7313151" y="59690"/>
                  </a:moveTo>
                  <a:cubicBezTo>
                    <a:pt x="7348711" y="59690"/>
                    <a:pt x="7377922" y="88900"/>
                    <a:pt x="7377922" y="124460"/>
                  </a:cubicBezTo>
                  <a:lnTo>
                    <a:pt x="7377922" y="9445730"/>
                  </a:lnTo>
                  <a:cubicBezTo>
                    <a:pt x="7377922" y="9481289"/>
                    <a:pt x="7348711" y="9510499"/>
                    <a:pt x="7313151" y="9510499"/>
                  </a:cubicBezTo>
                  <a:lnTo>
                    <a:pt x="124460" y="9510499"/>
                  </a:lnTo>
                  <a:cubicBezTo>
                    <a:pt x="88900" y="9510499"/>
                    <a:pt x="59690" y="9481289"/>
                    <a:pt x="59690" y="9445730"/>
                  </a:cubicBezTo>
                  <a:lnTo>
                    <a:pt x="59690" y="124460"/>
                  </a:lnTo>
                  <a:cubicBezTo>
                    <a:pt x="59690" y="88900"/>
                    <a:pt x="88900" y="59690"/>
                    <a:pt x="124460" y="59690"/>
                  </a:cubicBezTo>
                  <a:lnTo>
                    <a:pt x="7313151" y="59690"/>
                  </a:lnTo>
                  <a:moveTo>
                    <a:pt x="7313151" y="0"/>
                  </a:moveTo>
                  <a:lnTo>
                    <a:pt x="124460" y="0"/>
                  </a:lnTo>
                  <a:cubicBezTo>
                    <a:pt x="55880" y="0"/>
                    <a:pt x="0" y="55880"/>
                    <a:pt x="0" y="124460"/>
                  </a:cubicBezTo>
                  <a:lnTo>
                    <a:pt x="0" y="9445730"/>
                  </a:lnTo>
                  <a:cubicBezTo>
                    <a:pt x="0" y="9514310"/>
                    <a:pt x="55880" y="9570189"/>
                    <a:pt x="124460" y="9570189"/>
                  </a:cubicBezTo>
                  <a:lnTo>
                    <a:pt x="7313151" y="9570189"/>
                  </a:lnTo>
                  <a:cubicBezTo>
                    <a:pt x="7381732" y="9570189"/>
                    <a:pt x="7437612" y="9514310"/>
                    <a:pt x="7437612" y="9445730"/>
                  </a:cubicBezTo>
                  <a:lnTo>
                    <a:pt x="7437612" y="124460"/>
                  </a:lnTo>
                  <a:cubicBezTo>
                    <a:pt x="7437612" y="55880"/>
                    <a:pt x="7381732" y="0"/>
                    <a:pt x="7313151" y="0"/>
                  </a:cubicBezTo>
                  <a:close/>
                </a:path>
              </a:pathLst>
            </a:custGeom>
          </p:spPr>
          <p:style>
            <a:lnRef idx="2">
              <a:schemeClr val="accent4"/>
            </a:lnRef>
            <a:fillRef idx="1">
              <a:schemeClr val="lt1"/>
            </a:fillRef>
            <a:effectRef idx="0">
              <a:schemeClr val="accent4"/>
            </a:effectRef>
            <a:fontRef idx="minor">
              <a:schemeClr val="dk1"/>
            </a:fontRef>
          </p:style>
          <p:txBody>
            <a:bodyPr/>
            <a:lstStyle/>
            <a:p>
              <a:pPr algn="ctr"/>
              <a:endParaRPr lang="en-US" sz="1000"/>
            </a:p>
          </p:txBody>
        </p:sp>
      </p:grpSp>
      <p:grpSp>
        <p:nvGrpSpPr>
          <p:cNvPr id="14" name="Group 10">
            <a:extLst>
              <a:ext uri="{FF2B5EF4-FFF2-40B4-BE49-F238E27FC236}">
                <a16:creationId xmlns:a16="http://schemas.microsoft.com/office/drawing/2014/main" id="{815357A4-66A8-B4DC-410B-0D8D475C60D6}"/>
              </a:ext>
            </a:extLst>
          </p:cNvPr>
          <p:cNvGrpSpPr/>
          <p:nvPr/>
        </p:nvGrpSpPr>
        <p:grpSpPr>
          <a:xfrm>
            <a:off x="1885877" y="2573959"/>
            <a:ext cx="1773873" cy="549095"/>
            <a:chOff x="-695987" y="195090"/>
            <a:chExt cx="7969389" cy="2466889"/>
          </a:xfrm>
        </p:grpSpPr>
        <p:sp>
          <p:nvSpPr>
            <p:cNvPr id="18" name="Freeform 11">
              <a:extLst>
                <a:ext uri="{FF2B5EF4-FFF2-40B4-BE49-F238E27FC236}">
                  <a16:creationId xmlns:a16="http://schemas.microsoft.com/office/drawing/2014/main" id="{8747A92F-4E25-7C67-36F7-A2FAF3D5149F}"/>
                </a:ext>
              </a:extLst>
            </p:cNvPr>
            <p:cNvSpPr/>
            <p:nvPr/>
          </p:nvSpPr>
          <p:spPr>
            <a:xfrm>
              <a:off x="-695987" y="195090"/>
              <a:ext cx="7969389" cy="2466889"/>
            </a:xfrm>
            <a:custGeom>
              <a:avLst/>
              <a:gdLst/>
              <a:ahLst/>
              <a:cxnLst/>
              <a:rect l="l" t="t" r="r" b="b"/>
              <a:pathLst>
                <a:path w="6577418" h="2466889">
                  <a:moveTo>
                    <a:pt x="6452958" y="2466889"/>
                  </a:moveTo>
                  <a:lnTo>
                    <a:pt x="124460" y="2466889"/>
                  </a:lnTo>
                  <a:cubicBezTo>
                    <a:pt x="55880" y="2466889"/>
                    <a:pt x="0" y="2411009"/>
                    <a:pt x="0" y="2342429"/>
                  </a:cubicBezTo>
                  <a:lnTo>
                    <a:pt x="0" y="124460"/>
                  </a:lnTo>
                  <a:cubicBezTo>
                    <a:pt x="0" y="55880"/>
                    <a:pt x="55880" y="0"/>
                    <a:pt x="124460" y="0"/>
                  </a:cubicBezTo>
                  <a:lnTo>
                    <a:pt x="6452958" y="0"/>
                  </a:lnTo>
                  <a:cubicBezTo>
                    <a:pt x="6521538" y="0"/>
                    <a:pt x="6577418" y="55880"/>
                    <a:pt x="6577418" y="124460"/>
                  </a:cubicBezTo>
                  <a:lnTo>
                    <a:pt x="6577418" y="2342429"/>
                  </a:lnTo>
                  <a:cubicBezTo>
                    <a:pt x="6577418" y="2411009"/>
                    <a:pt x="6521538" y="2466889"/>
                    <a:pt x="6452958" y="2466889"/>
                  </a:cubicBezTo>
                  <a:close/>
                </a:path>
              </a:pathLst>
            </a:custGeom>
            <a:solidFill>
              <a:srgbClr val="41A7E1"/>
            </a:solidFill>
          </p:spPr>
          <p:txBody>
            <a:bodyPr/>
            <a:lstStyle/>
            <a:p>
              <a:pPr algn="ctr"/>
              <a:r>
                <a:rPr lang="en-US" sz="1400" b="1">
                  <a:solidFill>
                    <a:schemeClr val="bg1"/>
                  </a:solidFill>
                </a:rPr>
                <a:t>GDP VS UNEMPLOYMENT</a:t>
              </a:r>
            </a:p>
          </p:txBody>
        </p:sp>
      </p:grpSp>
      <p:pic>
        <p:nvPicPr>
          <p:cNvPr id="19" name="Graphic 18" descr="Question Mark with solid fill">
            <a:extLst>
              <a:ext uri="{FF2B5EF4-FFF2-40B4-BE49-F238E27FC236}">
                <a16:creationId xmlns:a16="http://schemas.microsoft.com/office/drawing/2014/main" id="{FB356D54-D048-2A34-2754-D667D51D736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10613" y="2838774"/>
            <a:ext cx="392071" cy="422137"/>
          </a:xfrm>
          <a:prstGeom prst="rect">
            <a:avLst/>
          </a:prstGeom>
        </p:spPr>
      </p:pic>
      <p:pic>
        <p:nvPicPr>
          <p:cNvPr id="20" name="Graphic 19" descr="Confused person with solid fill">
            <a:extLst>
              <a:ext uri="{FF2B5EF4-FFF2-40B4-BE49-F238E27FC236}">
                <a16:creationId xmlns:a16="http://schemas.microsoft.com/office/drawing/2014/main" id="{ECB53CB5-9AED-F88A-445E-28FE53E12CDB}"/>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509289" y="3197510"/>
            <a:ext cx="1108911" cy="1108911"/>
          </a:xfrm>
          <a:prstGeom prst="rect">
            <a:avLst/>
          </a:prstGeom>
        </p:spPr>
      </p:pic>
      <p:pic>
        <p:nvPicPr>
          <p:cNvPr id="21" name="Graphic 20" descr="Exclamation mark with solid fill">
            <a:extLst>
              <a:ext uri="{FF2B5EF4-FFF2-40B4-BE49-F238E27FC236}">
                <a16:creationId xmlns:a16="http://schemas.microsoft.com/office/drawing/2014/main" id="{424102A1-6BD2-5C64-BA7D-A230C1C83E13}"/>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rot="1734205">
            <a:off x="1156301" y="3032987"/>
            <a:ext cx="455847" cy="455847"/>
          </a:xfrm>
          <a:prstGeom prst="rect">
            <a:avLst/>
          </a:prstGeom>
        </p:spPr>
      </p:pic>
      <p:sp>
        <p:nvSpPr>
          <p:cNvPr id="22" name="Freeform 11">
            <a:extLst>
              <a:ext uri="{FF2B5EF4-FFF2-40B4-BE49-F238E27FC236}">
                <a16:creationId xmlns:a16="http://schemas.microsoft.com/office/drawing/2014/main" id="{0B2E63A6-1B06-BA73-6742-E3E197E21F8C}"/>
              </a:ext>
            </a:extLst>
          </p:cNvPr>
          <p:cNvSpPr/>
          <p:nvPr/>
        </p:nvSpPr>
        <p:spPr>
          <a:xfrm rot="16200000">
            <a:off x="3843265" y="2060492"/>
            <a:ext cx="1773873" cy="293194"/>
          </a:xfrm>
          <a:custGeom>
            <a:avLst/>
            <a:gdLst/>
            <a:ahLst/>
            <a:cxnLst/>
            <a:rect l="l" t="t" r="r" b="b"/>
            <a:pathLst>
              <a:path w="6577418" h="2466889">
                <a:moveTo>
                  <a:pt x="6452958" y="2466889"/>
                </a:moveTo>
                <a:lnTo>
                  <a:pt x="124460" y="2466889"/>
                </a:lnTo>
                <a:cubicBezTo>
                  <a:pt x="55880" y="2466889"/>
                  <a:pt x="0" y="2411009"/>
                  <a:pt x="0" y="2342429"/>
                </a:cubicBezTo>
                <a:lnTo>
                  <a:pt x="0" y="124460"/>
                </a:lnTo>
                <a:cubicBezTo>
                  <a:pt x="0" y="55880"/>
                  <a:pt x="55880" y="0"/>
                  <a:pt x="124460" y="0"/>
                </a:cubicBezTo>
                <a:lnTo>
                  <a:pt x="6452958" y="0"/>
                </a:lnTo>
                <a:cubicBezTo>
                  <a:pt x="6521538" y="0"/>
                  <a:pt x="6577418" y="55880"/>
                  <a:pt x="6577418" y="124460"/>
                </a:cubicBezTo>
                <a:lnTo>
                  <a:pt x="6577418" y="2342429"/>
                </a:lnTo>
                <a:cubicBezTo>
                  <a:pt x="6577418" y="2411009"/>
                  <a:pt x="6521538" y="2466889"/>
                  <a:pt x="6452958" y="2466889"/>
                </a:cubicBezTo>
                <a:close/>
              </a:path>
            </a:pathLst>
          </a:custGeom>
          <a:solidFill>
            <a:srgbClr val="41A7E1"/>
          </a:solidFill>
        </p:spPr>
        <p:txBody>
          <a:bodyPr/>
          <a:lstStyle/>
          <a:p>
            <a:pPr algn="ctr"/>
            <a:r>
              <a:rPr lang="en-US" sz="1400" b="1">
                <a:solidFill>
                  <a:schemeClr val="bg1"/>
                </a:solidFill>
              </a:rPr>
              <a:t>UNEMPLOYMENT</a:t>
            </a:r>
          </a:p>
        </p:txBody>
      </p:sp>
      <p:sp>
        <p:nvSpPr>
          <p:cNvPr id="23" name="Freeform 11">
            <a:extLst>
              <a:ext uri="{FF2B5EF4-FFF2-40B4-BE49-F238E27FC236}">
                <a16:creationId xmlns:a16="http://schemas.microsoft.com/office/drawing/2014/main" id="{4B37E9DE-755E-E7A7-F795-66284FAC9BEA}"/>
              </a:ext>
            </a:extLst>
          </p:cNvPr>
          <p:cNvSpPr/>
          <p:nvPr/>
        </p:nvSpPr>
        <p:spPr>
          <a:xfrm rot="16200000">
            <a:off x="3843265" y="4588164"/>
            <a:ext cx="1773873" cy="293194"/>
          </a:xfrm>
          <a:custGeom>
            <a:avLst/>
            <a:gdLst/>
            <a:ahLst/>
            <a:cxnLst/>
            <a:rect l="l" t="t" r="r" b="b"/>
            <a:pathLst>
              <a:path w="6577418" h="2466889">
                <a:moveTo>
                  <a:pt x="6452958" y="2466889"/>
                </a:moveTo>
                <a:lnTo>
                  <a:pt x="124460" y="2466889"/>
                </a:lnTo>
                <a:cubicBezTo>
                  <a:pt x="55880" y="2466889"/>
                  <a:pt x="0" y="2411009"/>
                  <a:pt x="0" y="2342429"/>
                </a:cubicBezTo>
                <a:lnTo>
                  <a:pt x="0" y="124460"/>
                </a:lnTo>
                <a:cubicBezTo>
                  <a:pt x="0" y="55880"/>
                  <a:pt x="55880" y="0"/>
                  <a:pt x="124460" y="0"/>
                </a:cubicBezTo>
                <a:lnTo>
                  <a:pt x="6452958" y="0"/>
                </a:lnTo>
                <a:cubicBezTo>
                  <a:pt x="6521538" y="0"/>
                  <a:pt x="6577418" y="55880"/>
                  <a:pt x="6577418" y="124460"/>
                </a:cubicBezTo>
                <a:lnTo>
                  <a:pt x="6577418" y="2342429"/>
                </a:lnTo>
                <a:cubicBezTo>
                  <a:pt x="6577418" y="2411009"/>
                  <a:pt x="6521538" y="2466889"/>
                  <a:pt x="6452958" y="2466889"/>
                </a:cubicBezTo>
                <a:close/>
              </a:path>
            </a:pathLst>
          </a:custGeom>
          <a:solidFill>
            <a:srgbClr val="41A7E1"/>
          </a:solidFill>
        </p:spPr>
        <p:txBody>
          <a:bodyPr/>
          <a:lstStyle/>
          <a:p>
            <a:pPr algn="ctr"/>
            <a:r>
              <a:rPr lang="en-US" sz="1400" b="1">
                <a:solidFill>
                  <a:schemeClr val="bg1"/>
                </a:solidFill>
              </a:rPr>
              <a:t>GDP</a:t>
            </a:r>
          </a:p>
        </p:txBody>
      </p:sp>
      <p:pic>
        <p:nvPicPr>
          <p:cNvPr id="4" name="Audio Recording 08-Mar-2025 at 11:07:24 AM">
            <a:hlinkClick r:id="" action="ppaction://media"/>
            <a:extLst>
              <a:ext uri="{FF2B5EF4-FFF2-40B4-BE49-F238E27FC236}">
                <a16:creationId xmlns:a16="http://schemas.microsoft.com/office/drawing/2014/main" id="{CE9B8DBD-853D-2D81-4C16-2B968AF1E49D}"/>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11403978" y="5348808"/>
            <a:ext cx="812800" cy="812800"/>
          </a:xfrm>
          <a:prstGeom prst="rect">
            <a:avLst/>
          </a:prstGeom>
        </p:spPr>
      </p:pic>
      <p:sp>
        <p:nvSpPr>
          <p:cNvPr id="7" name="TextBox 6">
            <a:extLst>
              <a:ext uri="{FF2B5EF4-FFF2-40B4-BE49-F238E27FC236}">
                <a16:creationId xmlns:a16="http://schemas.microsoft.com/office/drawing/2014/main" id="{0AA5E95E-1C34-1620-F1E0-30F6EE6D5E4B}"/>
              </a:ext>
            </a:extLst>
          </p:cNvPr>
          <p:cNvSpPr txBox="1"/>
          <p:nvPr/>
        </p:nvSpPr>
        <p:spPr>
          <a:xfrm>
            <a:off x="3213100" y="6327422"/>
            <a:ext cx="3602566" cy="307777"/>
          </a:xfrm>
          <a:prstGeom prst="rect">
            <a:avLst/>
          </a:prstGeom>
          <a:noFill/>
        </p:spPr>
        <p:txBody>
          <a:bodyPr wrap="square" lIns="91440" tIns="45720" rIns="91440" bIns="45720" rtlCol="0" anchor="t">
            <a:spAutoFit/>
          </a:bodyPr>
          <a:lstStyle/>
          <a:p>
            <a:r>
              <a:rPr lang="en-IN" sz="1400" baseline="30000">
                <a:solidFill>
                  <a:schemeClr val="bg1"/>
                </a:solidFill>
              </a:rPr>
              <a:t>[15]</a:t>
            </a:r>
            <a:r>
              <a:rPr lang="en-IN" sz="1400">
                <a:solidFill>
                  <a:schemeClr val="bg1"/>
                </a:solidFill>
              </a:rPr>
              <a:t> </a:t>
            </a:r>
            <a:r>
              <a:rPr lang="en-IN" sz="1400">
                <a:solidFill>
                  <a:schemeClr val="bg1"/>
                </a:solidFill>
                <a:ea typeface="+mn-lt"/>
                <a:cs typeface="+mn-lt"/>
              </a:rPr>
              <a:t>(Leaker, 2022)</a:t>
            </a:r>
            <a:endParaRPr lang="en-IN">
              <a:solidFill>
                <a:schemeClr val="bg1"/>
              </a:solidFill>
            </a:endParaRPr>
          </a:p>
        </p:txBody>
      </p:sp>
    </p:spTree>
    <p:extLst>
      <p:ext uri="{BB962C8B-B14F-4D97-AF65-F5344CB8AC3E}">
        <p14:creationId xmlns:p14="http://schemas.microsoft.com/office/powerpoint/2010/main" val="30317317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0" fill="hold" display="0">
                  <p:stCondLst>
                    <p:cond delay="indefinite"/>
                  </p:stCondLst>
                  <p:endCondLst>
                    <p:cond evt="onStopAudio" delay="0">
                      <p:tgtEl>
                        <p:sldTgt/>
                      </p:tgtEl>
                    </p:cond>
                  </p:endCondLst>
                </p:cTn>
                <p:tgtEl>
                  <p:spTgt spid="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4B0125-ABDC-C3F8-DC8B-57A38C29CC4F}"/>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C81A47E4-8195-4F6C-9EC9-18987AFF61DD}"/>
              </a:ext>
            </a:extLst>
          </p:cNvPr>
          <p:cNvSpPr/>
          <p:nvPr/>
        </p:nvSpPr>
        <p:spPr>
          <a:xfrm>
            <a:off x="0" y="0"/>
            <a:ext cx="12192000" cy="827314"/>
          </a:xfrm>
          <a:prstGeom prst="rect">
            <a:avLst/>
          </a:prstGeom>
          <a:solidFill>
            <a:srgbClr val="2362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 Placeholder 2">
            <a:extLst>
              <a:ext uri="{FF2B5EF4-FFF2-40B4-BE49-F238E27FC236}">
                <a16:creationId xmlns:a16="http://schemas.microsoft.com/office/drawing/2014/main" id="{2F905197-0A6E-42F9-44B4-C9DA66EB20BA}"/>
              </a:ext>
            </a:extLst>
          </p:cNvPr>
          <p:cNvSpPr txBox="1">
            <a:spLocks/>
          </p:cNvSpPr>
          <p:nvPr/>
        </p:nvSpPr>
        <p:spPr>
          <a:xfrm>
            <a:off x="200480" y="281628"/>
            <a:ext cx="7874100" cy="545545"/>
          </a:xfrm>
          <a:prstGeom prst="rect">
            <a:avLst/>
          </a:prstGeom>
        </p:spPr>
        <p:txBody>
          <a:bodyPr vert="horz" lIns="0" tIns="0" rIns="0" bIns="0" rtlCol="0" anchor="t">
            <a:normAutofit fontScale="85000" lnSpcReduction="10000"/>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bg1"/>
                </a:solidFill>
              </a:rPr>
              <a:t>Unemployment as a Lagging Indicator for GDP</a:t>
            </a:r>
            <a:r>
              <a:rPr lang="en-US" baseline="30000">
                <a:solidFill>
                  <a:schemeClr val="bg1"/>
                </a:solidFill>
              </a:rPr>
              <a:t>[16]</a:t>
            </a:r>
          </a:p>
        </p:txBody>
      </p:sp>
      <p:grpSp>
        <p:nvGrpSpPr>
          <p:cNvPr id="2" name="Group 2">
            <a:extLst>
              <a:ext uri="{FF2B5EF4-FFF2-40B4-BE49-F238E27FC236}">
                <a16:creationId xmlns:a16="http://schemas.microsoft.com/office/drawing/2014/main" id="{EBA81C03-D402-E4BF-40F2-7BAC637337AD}"/>
              </a:ext>
            </a:extLst>
          </p:cNvPr>
          <p:cNvGrpSpPr/>
          <p:nvPr/>
        </p:nvGrpSpPr>
        <p:grpSpPr>
          <a:xfrm>
            <a:off x="7666004" y="1716649"/>
            <a:ext cx="2455846" cy="1189257"/>
            <a:chOff x="0" y="0"/>
            <a:chExt cx="12476176" cy="6041660"/>
          </a:xfrm>
        </p:grpSpPr>
        <p:sp>
          <p:nvSpPr>
            <p:cNvPr id="4" name="Freeform 3">
              <a:extLst>
                <a:ext uri="{FF2B5EF4-FFF2-40B4-BE49-F238E27FC236}">
                  <a16:creationId xmlns:a16="http://schemas.microsoft.com/office/drawing/2014/main" id="{BEBFDAE6-7194-DDBD-613C-EC26F325A8B4}"/>
                </a:ext>
              </a:extLst>
            </p:cNvPr>
            <p:cNvSpPr/>
            <p:nvPr/>
          </p:nvSpPr>
          <p:spPr>
            <a:xfrm>
              <a:off x="31750" y="31750"/>
              <a:ext cx="12412676" cy="5978160"/>
            </a:xfrm>
            <a:custGeom>
              <a:avLst/>
              <a:gdLst/>
              <a:ahLst/>
              <a:cxnLst/>
              <a:rect l="l" t="t" r="r" b="b"/>
              <a:pathLst>
                <a:path w="12412676" h="5978160">
                  <a:moveTo>
                    <a:pt x="12319966" y="5978160"/>
                  </a:moveTo>
                  <a:lnTo>
                    <a:pt x="92710" y="5978160"/>
                  </a:lnTo>
                  <a:cubicBezTo>
                    <a:pt x="41910" y="5978160"/>
                    <a:pt x="0" y="5936250"/>
                    <a:pt x="0" y="5885450"/>
                  </a:cubicBezTo>
                  <a:lnTo>
                    <a:pt x="0" y="92710"/>
                  </a:lnTo>
                  <a:cubicBezTo>
                    <a:pt x="0" y="41910"/>
                    <a:pt x="41910" y="0"/>
                    <a:pt x="92710" y="0"/>
                  </a:cubicBezTo>
                  <a:lnTo>
                    <a:pt x="12318696" y="0"/>
                  </a:lnTo>
                  <a:cubicBezTo>
                    <a:pt x="12369496" y="0"/>
                    <a:pt x="12411406" y="41910"/>
                    <a:pt x="12411406" y="92710"/>
                  </a:cubicBezTo>
                  <a:lnTo>
                    <a:pt x="12411406" y="5884180"/>
                  </a:lnTo>
                  <a:cubicBezTo>
                    <a:pt x="12412676" y="5936250"/>
                    <a:pt x="12370766" y="5978160"/>
                    <a:pt x="12319966" y="5978160"/>
                  </a:cubicBezTo>
                  <a:close/>
                </a:path>
              </a:pathLst>
            </a:custGeom>
            <a:solidFill>
              <a:srgbClr val="FFFFFF"/>
            </a:solidFill>
          </p:spPr>
          <p:txBody>
            <a:bodyPr/>
            <a:lstStyle/>
            <a:p>
              <a:endParaRPr lang="en-US"/>
            </a:p>
          </p:txBody>
        </p:sp>
        <p:sp>
          <p:nvSpPr>
            <p:cNvPr id="5" name="Freeform 4">
              <a:extLst>
                <a:ext uri="{FF2B5EF4-FFF2-40B4-BE49-F238E27FC236}">
                  <a16:creationId xmlns:a16="http://schemas.microsoft.com/office/drawing/2014/main" id="{54772D1E-9344-DD00-4F96-9AA8126E3C2F}"/>
                </a:ext>
              </a:extLst>
            </p:cNvPr>
            <p:cNvSpPr/>
            <p:nvPr/>
          </p:nvSpPr>
          <p:spPr>
            <a:xfrm>
              <a:off x="0" y="0"/>
              <a:ext cx="12476176" cy="6041660"/>
            </a:xfrm>
            <a:custGeom>
              <a:avLst/>
              <a:gdLst/>
              <a:ahLst/>
              <a:cxnLst/>
              <a:rect l="l" t="t" r="r" b="b"/>
              <a:pathLst>
                <a:path w="12476176" h="6041660">
                  <a:moveTo>
                    <a:pt x="12351716" y="59690"/>
                  </a:moveTo>
                  <a:cubicBezTo>
                    <a:pt x="12387276" y="59690"/>
                    <a:pt x="12416486" y="88900"/>
                    <a:pt x="12416486" y="124460"/>
                  </a:cubicBezTo>
                  <a:lnTo>
                    <a:pt x="12416486" y="5917200"/>
                  </a:lnTo>
                  <a:cubicBezTo>
                    <a:pt x="12416486" y="5952760"/>
                    <a:pt x="12387276" y="5981970"/>
                    <a:pt x="12351716" y="5981970"/>
                  </a:cubicBezTo>
                  <a:lnTo>
                    <a:pt x="124460" y="5981970"/>
                  </a:lnTo>
                  <a:cubicBezTo>
                    <a:pt x="88900" y="5981970"/>
                    <a:pt x="59690" y="5952760"/>
                    <a:pt x="59690" y="5917200"/>
                  </a:cubicBezTo>
                  <a:lnTo>
                    <a:pt x="59690" y="124460"/>
                  </a:lnTo>
                  <a:cubicBezTo>
                    <a:pt x="59690" y="88900"/>
                    <a:pt x="88900" y="59690"/>
                    <a:pt x="124460" y="59690"/>
                  </a:cubicBezTo>
                  <a:lnTo>
                    <a:pt x="12351716" y="59690"/>
                  </a:lnTo>
                  <a:moveTo>
                    <a:pt x="12351716" y="0"/>
                  </a:moveTo>
                  <a:lnTo>
                    <a:pt x="124460" y="0"/>
                  </a:lnTo>
                  <a:cubicBezTo>
                    <a:pt x="55880" y="0"/>
                    <a:pt x="0" y="55880"/>
                    <a:pt x="0" y="124460"/>
                  </a:cubicBezTo>
                  <a:lnTo>
                    <a:pt x="0" y="5917200"/>
                  </a:lnTo>
                  <a:cubicBezTo>
                    <a:pt x="0" y="5985780"/>
                    <a:pt x="55880" y="6041660"/>
                    <a:pt x="124460" y="6041660"/>
                  </a:cubicBezTo>
                  <a:lnTo>
                    <a:pt x="12351716" y="6041660"/>
                  </a:lnTo>
                  <a:cubicBezTo>
                    <a:pt x="12420296" y="6041660"/>
                    <a:pt x="12476176" y="5985780"/>
                    <a:pt x="12476176" y="5917200"/>
                  </a:cubicBezTo>
                  <a:lnTo>
                    <a:pt x="12476176" y="124460"/>
                  </a:lnTo>
                  <a:cubicBezTo>
                    <a:pt x="12476176" y="55880"/>
                    <a:pt x="12420296" y="0"/>
                    <a:pt x="12351716" y="0"/>
                  </a:cubicBezTo>
                  <a:close/>
                </a:path>
              </a:pathLst>
            </a:custGeom>
            <a:solidFill>
              <a:srgbClr val="000000"/>
            </a:solidFill>
          </p:spPr>
          <p:txBody>
            <a:bodyPr/>
            <a:lstStyle/>
            <a:p>
              <a:endParaRPr lang="en-US"/>
            </a:p>
          </p:txBody>
        </p:sp>
      </p:grpSp>
      <p:grpSp>
        <p:nvGrpSpPr>
          <p:cNvPr id="6" name="Group 5">
            <a:extLst>
              <a:ext uri="{FF2B5EF4-FFF2-40B4-BE49-F238E27FC236}">
                <a16:creationId xmlns:a16="http://schemas.microsoft.com/office/drawing/2014/main" id="{474B5BDE-BD3A-25A7-DA50-A3D027DDAEEA}"/>
              </a:ext>
            </a:extLst>
          </p:cNvPr>
          <p:cNvGrpSpPr/>
          <p:nvPr/>
        </p:nvGrpSpPr>
        <p:grpSpPr>
          <a:xfrm>
            <a:off x="7666004" y="908328"/>
            <a:ext cx="2455846" cy="549095"/>
            <a:chOff x="0" y="0"/>
            <a:chExt cx="11033249" cy="2466889"/>
          </a:xfrm>
        </p:grpSpPr>
        <p:sp>
          <p:nvSpPr>
            <p:cNvPr id="7" name="Freeform 6">
              <a:extLst>
                <a:ext uri="{FF2B5EF4-FFF2-40B4-BE49-F238E27FC236}">
                  <a16:creationId xmlns:a16="http://schemas.microsoft.com/office/drawing/2014/main" id="{2C7180B3-CA82-8F6D-AF79-E4C001A7D762}"/>
                </a:ext>
              </a:extLst>
            </p:cNvPr>
            <p:cNvSpPr/>
            <p:nvPr/>
          </p:nvSpPr>
          <p:spPr>
            <a:xfrm>
              <a:off x="0" y="0"/>
              <a:ext cx="11033250" cy="2466889"/>
            </a:xfrm>
            <a:custGeom>
              <a:avLst/>
              <a:gdLst/>
              <a:ahLst/>
              <a:cxnLst/>
              <a:rect l="l" t="t" r="r" b="b"/>
              <a:pathLst>
                <a:path w="11033250" h="2466889">
                  <a:moveTo>
                    <a:pt x="10908789" y="2466889"/>
                  </a:moveTo>
                  <a:lnTo>
                    <a:pt x="124460" y="2466889"/>
                  </a:lnTo>
                  <a:cubicBezTo>
                    <a:pt x="55880" y="2466889"/>
                    <a:pt x="0" y="2411009"/>
                    <a:pt x="0" y="2342429"/>
                  </a:cubicBezTo>
                  <a:lnTo>
                    <a:pt x="0" y="124460"/>
                  </a:lnTo>
                  <a:cubicBezTo>
                    <a:pt x="0" y="55880"/>
                    <a:pt x="55880" y="0"/>
                    <a:pt x="124460" y="0"/>
                  </a:cubicBezTo>
                  <a:lnTo>
                    <a:pt x="10908789" y="0"/>
                  </a:lnTo>
                  <a:cubicBezTo>
                    <a:pt x="10977369" y="0"/>
                    <a:pt x="11033250" y="55880"/>
                    <a:pt x="11033250" y="124460"/>
                  </a:cubicBezTo>
                  <a:lnTo>
                    <a:pt x="11033250" y="2342429"/>
                  </a:lnTo>
                  <a:cubicBezTo>
                    <a:pt x="11033250" y="2411009"/>
                    <a:pt x="10977369" y="2466889"/>
                    <a:pt x="10908789" y="2466889"/>
                  </a:cubicBezTo>
                  <a:close/>
                </a:path>
              </a:pathLst>
            </a:custGeom>
            <a:solidFill>
              <a:srgbClr val="41A7E1"/>
            </a:solidFill>
          </p:spPr>
          <p:txBody>
            <a:bodyPr/>
            <a:lstStyle/>
            <a:p>
              <a:endParaRPr lang="en-US"/>
            </a:p>
          </p:txBody>
        </p:sp>
      </p:grpSp>
      <p:grpSp>
        <p:nvGrpSpPr>
          <p:cNvPr id="9" name="Group 7">
            <a:extLst>
              <a:ext uri="{FF2B5EF4-FFF2-40B4-BE49-F238E27FC236}">
                <a16:creationId xmlns:a16="http://schemas.microsoft.com/office/drawing/2014/main" id="{9083C389-0181-AD04-1CDE-0196870152F2}"/>
              </a:ext>
            </a:extLst>
          </p:cNvPr>
          <p:cNvGrpSpPr/>
          <p:nvPr/>
        </p:nvGrpSpPr>
        <p:grpSpPr>
          <a:xfrm>
            <a:off x="8721129" y="1447632"/>
            <a:ext cx="328882" cy="131826"/>
            <a:chOff x="0" y="0"/>
            <a:chExt cx="3238138" cy="1297940"/>
          </a:xfrm>
        </p:grpSpPr>
        <p:sp>
          <p:nvSpPr>
            <p:cNvPr id="10" name="Freeform 8">
              <a:extLst>
                <a:ext uri="{FF2B5EF4-FFF2-40B4-BE49-F238E27FC236}">
                  <a16:creationId xmlns:a16="http://schemas.microsoft.com/office/drawing/2014/main" id="{E7A5ADA5-AE51-E24E-5453-1BD279006475}"/>
                </a:ext>
              </a:extLst>
            </p:cNvPr>
            <p:cNvSpPr/>
            <p:nvPr/>
          </p:nvSpPr>
          <p:spPr>
            <a:xfrm>
              <a:off x="0" y="0"/>
              <a:ext cx="3238138" cy="1297940"/>
            </a:xfrm>
            <a:custGeom>
              <a:avLst/>
              <a:gdLst/>
              <a:ahLst/>
              <a:cxnLst/>
              <a:rect l="l" t="t" r="r" b="b"/>
              <a:pathLst>
                <a:path w="3238138" h="1297940">
                  <a:moveTo>
                    <a:pt x="0" y="0"/>
                  </a:moveTo>
                  <a:lnTo>
                    <a:pt x="1619069" y="1297940"/>
                  </a:lnTo>
                  <a:lnTo>
                    <a:pt x="3238138" y="0"/>
                  </a:lnTo>
                  <a:close/>
                </a:path>
              </a:pathLst>
            </a:custGeom>
            <a:solidFill>
              <a:srgbClr val="41A7E1"/>
            </a:solidFill>
          </p:spPr>
          <p:txBody>
            <a:bodyPr/>
            <a:lstStyle/>
            <a:p>
              <a:endParaRPr lang="en-US"/>
            </a:p>
          </p:txBody>
        </p:sp>
      </p:grpSp>
      <p:grpSp>
        <p:nvGrpSpPr>
          <p:cNvPr id="11" name="Group 9">
            <a:extLst>
              <a:ext uri="{FF2B5EF4-FFF2-40B4-BE49-F238E27FC236}">
                <a16:creationId xmlns:a16="http://schemas.microsoft.com/office/drawing/2014/main" id="{A9166CA6-4474-18B7-C978-5A3F781F99E4}"/>
              </a:ext>
            </a:extLst>
          </p:cNvPr>
          <p:cNvGrpSpPr/>
          <p:nvPr/>
        </p:nvGrpSpPr>
        <p:grpSpPr>
          <a:xfrm>
            <a:off x="7676528" y="4114277"/>
            <a:ext cx="2459974" cy="1883823"/>
            <a:chOff x="0" y="0"/>
            <a:chExt cx="12497149" cy="9570190"/>
          </a:xfrm>
        </p:grpSpPr>
        <p:sp>
          <p:nvSpPr>
            <p:cNvPr id="12" name="Freeform 10">
              <a:extLst>
                <a:ext uri="{FF2B5EF4-FFF2-40B4-BE49-F238E27FC236}">
                  <a16:creationId xmlns:a16="http://schemas.microsoft.com/office/drawing/2014/main" id="{173E7457-44B0-5093-8FC9-4ADBAD57CAF4}"/>
                </a:ext>
              </a:extLst>
            </p:cNvPr>
            <p:cNvSpPr/>
            <p:nvPr/>
          </p:nvSpPr>
          <p:spPr>
            <a:xfrm>
              <a:off x="31750" y="31750"/>
              <a:ext cx="12433649" cy="9506689"/>
            </a:xfrm>
            <a:custGeom>
              <a:avLst/>
              <a:gdLst/>
              <a:ahLst/>
              <a:cxnLst/>
              <a:rect l="l" t="t" r="r" b="b"/>
              <a:pathLst>
                <a:path w="12433649" h="9506689">
                  <a:moveTo>
                    <a:pt x="12340939" y="9506689"/>
                  </a:moveTo>
                  <a:lnTo>
                    <a:pt x="92710" y="9506689"/>
                  </a:lnTo>
                  <a:cubicBezTo>
                    <a:pt x="41910" y="9506689"/>
                    <a:pt x="0" y="9464780"/>
                    <a:pt x="0" y="9413980"/>
                  </a:cubicBezTo>
                  <a:lnTo>
                    <a:pt x="0" y="92710"/>
                  </a:lnTo>
                  <a:cubicBezTo>
                    <a:pt x="0" y="41910"/>
                    <a:pt x="41910" y="0"/>
                    <a:pt x="92710" y="0"/>
                  </a:cubicBezTo>
                  <a:lnTo>
                    <a:pt x="12339669" y="0"/>
                  </a:lnTo>
                  <a:cubicBezTo>
                    <a:pt x="12390469" y="0"/>
                    <a:pt x="12432379" y="41910"/>
                    <a:pt x="12432379" y="92710"/>
                  </a:cubicBezTo>
                  <a:lnTo>
                    <a:pt x="12432379" y="9412710"/>
                  </a:lnTo>
                  <a:cubicBezTo>
                    <a:pt x="12433649" y="9464780"/>
                    <a:pt x="12391739" y="9506689"/>
                    <a:pt x="12340939" y="9506689"/>
                  </a:cubicBezTo>
                  <a:close/>
                </a:path>
              </a:pathLst>
            </a:custGeom>
            <a:solidFill>
              <a:srgbClr val="FFFFFF"/>
            </a:solidFill>
          </p:spPr>
          <p:txBody>
            <a:bodyPr/>
            <a:lstStyle/>
            <a:p>
              <a:endParaRPr lang="en-US"/>
            </a:p>
          </p:txBody>
        </p:sp>
        <p:sp>
          <p:nvSpPr>
            <p:cNvPr id="13" name="Freeform 11">
              <a:extLst>
                <a:ext uri="{FF2B5EF4-FFF2-40B4-BE49-F238E27FC236}">
                  <a16:creationId xmlns:a16="http://schemas.microsoft.com/office/drawing/2014/main" id="{49728B03-5E6E-4E0F-A30F-310304EC8E79}"/>
                </a:ext>
              </a:extLst>
            </p:cNvPr>
            <p:cNvSpPr/>
            <p:nvPr/>
          </p:nvSpPr>
          <p:spPr>
            <a:xfrm>
              <a:off x="0" y="0"/>
              <a:ext cx="12497149" cy="9570189"/>
            </a:xfrm>
            <a:custGeom>
              <a:avLst/>
              <a:gdLst/>
              <a:ahLst/>
              <a:cxnLst/>
              <a:rect l="l" t="t" r="r" b="b"/>
              <a:pathLst>
                <a:path w="12497149" h="9570189">
                  <a:moveTo>
                    <a:pt x="12372689" y="59690"/>
                  </a:moveTo>
                  <a:cubicBezTo>
                    <a:pt x="12408249" y="59690"/>
                    <a:pt x="12437459" y="88900"/>
                    <a:pt x="12437459" y="124460"/>
                  </a:cubicBezTo>
                  <a:lnTo>
                    <a:pt x="12437459" y="9445730"/>
                  </a:lnTo>
                  <a:cubicBezTo>
                    <a:pt x="12437459" y="9481289"/>
                    <a:pt x="12408249" y="9510499"/>
                    <a:pt x="12372689" y="9510499"/>
                  </a:cubicBezTo>
                  <a:lnTo>
                    <a:pt x="124460" y="9510499"/>
                  </a:lnTo>
                  <a:cubicBezTo>
                    <a:pt x="88900" y="9510499"/>
                    <a:pt x="59690" y="9481289"/>
                    <a:pt x="59690" y="9445730"/>
                  </a:cubicBezTo>
                  <a:lnTo>
                    <a:pt x="59690" y="124460"/>
                  </a:lnTo>
                  <a:cubicBezTo>
                    <a:pt x="59690" y="88900"/>
                    <a:pt x="88900" y="59690"/>
                    <a:pt x="124460" y="59690"/>
                  </a:cubicBezTo>
                  <a:lnTo>
                    <a:pt x="12372689" y="59690"/>
                  </a:lnTo>
                  <a:moveTo>
                    <a:pt x="12372689" y="0"/>
                  </a:moveTo>
                  <a:lnTo>
                    <a:pt x="124460" y="0"/>
                  </a:lnTo>
                  <a:cubicBezTo>
                    <a:pt x="55880" y="0"/>
                    <a:pt x="0" y="55880"/>
                    <a:pt x="0" y="124460"/>
                  </a:cubicBezTo>
                  <a:lnTo>
                    <a:pt x="0" y="9445730"/>
                  </a:lnTo>
                  <a:cubicBezTo>
                    <a:pt x="0" y="9514310"/>
                    <a:pt x="55880" y="9570189"/>
                    <a:pt x="124460" y="9570189"/>
                  </a:cubicBezTo>
                  <a:lnTo>
                    <a:pt x="12372689" y="9570189"/>
                  </a:lnTo>
                  <a:cubicBezTo>
                    <a:pt x="12441269" y="9570189"/>
                    <a:pt x="12497149" y="9514310"/>
                    <a:pt x="12497149" y="9445730"/>
                  </a:cubicBezTo>
                  <a:lnTo>
                    <a:pt x="12497149" y="124460"/>
                  </a:lnTo>
                  <a:cubicBezTo>
                    <a:pt x="12497149" y="55880"/>
                    <a:pt x="12441269" y="0"/>
                    <a:pt x="12372689" y="0"/>
                  </a:cubicBezTo>
                  <a:close/>
                </a:path>
              </a:pathLst>
            </a:custGeom>
            <a:solidFill>
              <a:srgbClr val="000000"/>
            </a:solidFill>
          </p:spPr>
          <p:txBody>
            <a:bodyPr/>
            <a:lstStyle/>
            <a:p>
              <a:endParaRPr lang="en-US"/>
            </a:p>
          </p:txBody>
        </p:sp>
      </p:grpSp>
      <p:grpSp>
        <p:nvGrpSpPr>
          <p:cNvPr id="14" name="Group 12">
            <a:extLst>
              <a:ext uri="{FF2B5EF4-FFF2-40B4-BE49-F238E27FC236}">
                <a16:creationId xmlns:a16="http://schemas.microsoft.com/office/drawing/2014/main" id="{18BF27A8-28CA-E0B4-859E-A77D33F3804C}"/>
              </a:ext>
            </a:extLst>
          </p:cNvPr>
          <p:cNvGrpSpPr/>
          <p:nvPr/>
        </p:nvGrpSpPr>
        <p:grpSpPr>
          <a:xfrm>
            <a:off x="7676528" y="3305956"/>
            <a:ext cx="2459974" cy="549095"/>
            <a:chOff x="0" y="0"/>
            <a:chExt cx="11051797" cy="2466889"/>
          </a:xfrm>
        </p:grpSpPr>
        <p:sp>
          <p:nvSpPr>
            <p:cNvPr id="15" name="Freeform 13">
              <a:extLst>
                <a:ext uri="{FF2B5EF4-FFF2-40B4-BE49-F238E27FC236}">
                  <a16:creationId xmlns:a16="http://schemas.microsoft.com/office/drawing/2014/main" id="{FC44B019-1CE6-D5BC-7A67-EF01793EB5A6}"/>
                </a:ext>
              </a:extLst>
            </p:cNvPr>
            <p:cNvSpPr/>
            <p:nvPr/>
          </p:nvSpPr>
          <p:spPr>
            <a:xfrm>
              <a:off x="0" y="0"/>
              <a:ext cx="11051797" cy="2466889"/>
            </a:xfrm>
            <a:custGeom>
              <a:avLst/>
              <a:gdLst/>
              <a:ahLst/>
              <a:cxnLst/>
              <a:rect l="l" t="t" r="r" b="b"/>
              <a:pathLst>
                <a:path w="11051797" h="2466889">
                  <a:moveTo>
                    <a:pt x="10927336" y="2466889"/>
                  </a:moveTo>
                  <a:lnTo>
                    <a:pt x="124460" y="2466889"/>
                  </a:lnTo>
                  <a:cubicBezTo>
                    <a:pt x="55880" y="2466889"/>
                    <a:pt x="0" y="2411009"/>
                    <a:pt x="0" y="2342429"/>
                  </a:cubicBezTo>
                  <a:lnTo>
                    <a:pt x="0" y="124460"/>
                  </a:lnTo>
                  <a:cubicBezTo>
                    <a:pt x="0" y="55880"/>
                    <a:pt x="55880" y="0"/>
                    <a:pt x="124460" y="0"/>
                  </a:cubicBezTo>
                  <a:lnTo>
                    <a:pt x="10927337" y="0"/>
                  </a:lnTo>
                  <a:cubicBezTo>
                    <a:pt x="10995916" y="0"/>
                    <a:pt x="11051797" y="55880"/>
                    <a:pt x="11051797" y="124460"/>
                  </a:cubicBezTo>
                  <a:lnTo>
                    <a:pt x="11051797" y="2342429"/>
                  </a:lnTo>
                  <a:cubicBezTo>
                    <a:pt x="11051797" y="2411009"/>
                    <a:pt x="10995916" y="2466889"/>
                    <a:pt x="10927337" y="2466889"/>
                  </a:cubicBezTo>
                  <a:close/>
                </a:path>
              </a:pathLst>
            </a:custGeom>
            <a:solidFill>
              <a:srgbClr val="40D4E2"/>
            </a:solidFill>
          </p:spPr>
          <p:txBody>
            <a:bodyPr/>
            <a:lstStyle/>
            <a:p>
              <a:endParaRPr lang="en-US"/>
            </a:p>
          </p:txBody>
        </p:sp>
      </p:grpSp>
      <p:grpSp>
        <p:nvGrpSpPr>
          <p:cNvPr id="16" name="Group 14">
            <a:extLst>
              <a:ext uri="{FF2B5EF4-FFF2-40B4-BE49-F238E27FC236}">
                <a16:creationId xmlns:a16="http://schemas.microsoft.com/office/drawing/2014/main" id="{ACCD26A0-B984-B9F7-325A-2A807C13C76F}"/>
              </a:ext>
            </a:extLst>
          </p:cNvPr>
          <p:cNvGrpSpPr/>
          <p:nvPr/>
        </p:nvGrpSpPr>
        <p:grpSpPr>
          <a:xfrm>
            <a:off x="8733427" y="3845260"/>
            <a:ext cx="329435" cy="131826"/>
            <a:chOff x="0" y="0"/>
            <a:chExt cx="3243581" cy="1297940"/>
          </a:xfrm>
        </p:grpSpPr>
        <p:sp>
          <p:nvSpPr>
            <p:cNvPr id="17" name="Freeform 15">
              <a:extLst>
                <a:ext uri="{FF2B5EF4-FFF2-40B4-BE49-F238E27FC236}">
                  <a16:creationId xmlns:a16="http://schemas.microsoft.com/office/drawing/2014/main" id="{8263B0BA-D997-4BD2-864A-0C2A9442A428}"/>
                </a:ext>
              </a:extLst>
            </p:cNvPr>
            <p:cNvSpPr/>
            <p:nvPr/>
          </p:nvSpPr>
          <p:spPr>
            <a:xfrm>
              <a:off x="0" y="0"/>
              <a:ext cx="3243581" cy="1297940"/>
            </a:xfrm>
            <a:custGeom>
              <a:avLst/>
              <a:gdLst/>
              <a:ahLst/>
              <a:cxnLst/>
              <a:rect l="l" t="t" r="r" b="b"/>
              <a:pathLst>
                <a:path w="3243581" h="1297940">
                  <a:moveTo>
                    <a:pt x="0" y="0"/>
                  </a:moveTo>
                  <a:lnTo>
                    <a:pt x="1621791" y="1297940"/>
                  </a:lnTo>
                  <a:lnTo>
                    <a:pt x="3243581" y="0"/>
                  </a:lnTo>
                  <a:close/>
                </a:path>
              </a:pathLst>
            </a:custGeom>
            <a:solidFill>
              <a:srgbClr val="40D4E2"/>
            </a:solidFill>
          </p:spPr>
          <p:txBody>
            <a:bodyPr/>
            <a:lstStyle/>
            <a:p>
              <a:endParaRPr lang="en-US"/>
            </a:p>
          </p:txBody>
        </p:sp>
      </p:grpSp>
      <p:sp>
        <p:nvSpPr>
          <p:cNvPr id="18" name="Freeform 16">
            <a:extLst>
              <a:ext uri="{FF2B5EF4-FFF2-40B4-BE49-F238E27FC236}">
                <a16:creationId xmlns:a16="http://schemas.microsoft.com/office/drawing/2014/main" id="{591F784A-1E44-5F4E-B277-701A21770CBD}"/>
              </a:ext>
            </a:extLst>
          </p:cNvPr>
          <p:cNvSpPr/>
          <p:nvPr/>
        </p:nvSpPr>
        <p:spPr>
          <a:xfrm>
            <a:off x="1761499" y="870178"/>
            <a:ext cx="4558901" cy="2464835"/>
          </a:xfrm>
          <a:custGeom>
            <a:avLst/>
            <a:gdLst/>
            <a:ahLst/>
            <a:cxnLst/>
            <a:rect l="l" t="t" r="r" b="b"/>
            <a:pathLst>
              <a:path w="4558901" h="2464835">
                <a:moveTo>
                  <a:pt x="0" y="0"/>
                </a:moveTo>
                <a:lnTo>
                  <a:pt x="4558901" y="0"/>
                </a:lnTo>
                <a:lnTo>
                  <a:pt x="4558901" y="2464835"/>
                </a:lnTo>
                <a:lnTo>
                  <a:pt x="0" y="2464835"/>
                </a:lnTo>
                <a:lnTo>
                  <a:pt x="0" y="0"/>
                </a:lnTo>
                <a:close/>
              </a:path>
            </a:pathLst>
          </a:custGeom>
          <a:blipFill>
            <a:blip r:embed="rId5"/>
            <a:stretch>
              <a:fillRect l="-3619" t="-59197" r="-69851" b="-23686"/>
            </a:stretch>
          </a:blipFill>
          <a:ln w="9525" cap="sq">
            <a:solidFill>
              <a:srgbClr val="000000"/>
            </a:solidFill>
            <a:prstDash val="solid"/>
            <a:miter/>
          </a:ln>
        </p:spPr>
        <p:txBody>
          <a:bodyPr/>
          <a:lstStyle/>
          <a:p>
            <a:endParaRPr lang="en-US"/>
          </a:p>
        </p:txBody>
      </p:sp>
      <p:sp>
        <p:nvSpPr>
          <p:cNvPr id="19" name="Freeform 17">
            <a:extLst>
              <a:ext uri="{FF2B5EF4-FFF2-40B4-BE49-F238E27FC236}">
                <a16:creationId xmlns:a16="http://schemas.microsoft.com/office/drawing/2014/main" id="{5561AB95-1F4C-79F7-81C5-935EDD81DFCB}"/>
              </a:ext>
            </a:extLst>
          </p:cNvPr>
          <p:cNvSpPr/>
          <p:nvPr/>
        </p:nvSpPr>
        <p:spPr>
          <a:xfrm>
            <a:off x="1761499" y="3377261"/>
            <a:ext cx="4558901" cy="2754344"/>
          </a:xfrm>
          <a:custGeom>
            <a:avLst/>
            <a:gdLst/>
            <a:ahLst/>
            <a:cxnLst/>
            <a:rect l="l" t="t" r="r" b="b"/>
            <a:pathLst>
              <a:path w="4558901" h="2754344">
                <a:moveTo>
                  <a:pt x="0" y="0"/>
                </a:moveTo>
                <a:lnTo>
                  <a:pt x="4558901" y="0"/>
                </a:lnTo>
                <a:lnTo>
                  <a:pt x="4558901" y="2754344"/>
                </a:lnTo>
                <a:lnTo>
                  <a:pt x="0" y="2754344"/>
                </a:lnTo>
                <a:lnTo>
                  <a:pt x="0" y="0"/>
                </a:lnTo>
                <a:close/>
              </a:path>
            </a:pathLst>
          </a:custGeom>
          <a:blipFill>
            <a:blip r:embed="rId6"/>
            <a:stretch>
              <a:fillRect l="-2373" t="-39339" r="-75926" b="-23779"/>
            </a:stretch>
          </a:blipFill>
          <a:ln w="9525" cap="sq">
            <a:solidFill>
              <a:srgbClr val="000000"/>
            </a:solidFill>
            <a:prstDash val="solid"/>
            <a:miter/>
          </a:ln>
        </p:spPr>
        <p:txBody>
          <a:bodyPr/>
          <a:lstStyle/>
          <a:p>
            <a:endParaRPr lang="en-US"/>
          </a:p>
        </p:txBody>
      </p:sp>
      <p:sp>
        <p:nvSpPr>
          <p:cNvPr id="20" name="AutoShape 18">
            <a:extLst>
              <a:ext uri="{FF2B5EF4-FFF2-40B4-BE49-F238E27FC236}">
                <a16:creationId xmlns:a16="http://schemas.microsoft.com/office/drawing/2014/main" id="{4A49D885-647E-23B2-E9B6-6E1D3D3C94B3}"/>
              </a:ext>
            </a:extLst>
          </p:cNvPr>
          <p:cNvSpPr/>
          <p:nvPr/>
        </p:nvSpPr>
        <p:spPr>
          <a:xfrm>
            <a:off x="3887381" y="1010119"/>
            <a:ext cx="0" cy="4771850"/>
          </a:xfrm>
          <a:prstGeom prst="line">
            <a:avLst/>
          </a:prstGeom>
          <a:ln w="19050" cap="flat">
            <a:solidFill>
              <a:srgbClr val="BF0303"/>
            </a:solidFill>
            <a:prstDash val="solid"/>
            <a:headEnd type="none" w="sm" len="sm"/>
            <a:tailEnd type="none" w="sm" len="sm"/>
          </a:ln>
        </p:spPr>
        <p:txBody>
          <a:bodyPr/>
          <a:lstStyle/>
          <a:p>
            <a:endParaRPr lang="en-US"/>
          </a:p>
        </p:txBody>
      </p:sp>
      <p:sp>
        <p:nvSpPr>
          <p:cNvPr id="21" name="AutoShape 19">
            <a:extLst>
              <a:ext uri="{FF2B5EF4-FFF2-40B4-BE49-F238E27FC236}">
                <a16:creationId xmlns:a16="http://schemas.microsoft.com/office/drawing/2014/main" id="{2ABB9213-6DB6-6541-882D-CB36522DE678}"/>
              </a:ext>
            </a:extLst>
          </p:cNvPr>
          <p:cNvSpPr/>
          <p:nvPr/>
        </p:nvSpPr>
        <p:spPr>
          <a:xfrm>
            <a:off x="5589077" y="1010119"/>
            <a:ext cx="0" cy="4771850"/>
          </a:xfrm>
          <a:prstGeom prst="line">
            <a:avLst/>
          </a:prstGeom>
          <a:ln w="19050" cap="flat">
            <a:solidFill>
              <a:srgbClr val="00BF63"/>
            </a:solidFill>
            <a:prstDash val="solid"/>
            <a:headEnd type="none" w="sm" len="sm"/>
            <a:tailEnd type="none" w="sm" len="sm"/>
          </a:ln>
        </p:spPr>
        <p:txBody>
          <a:bodyPr/>
          <a:lstStyle/>
          <a:p>
            <a:endParaRPr lang="en-US"/>
          </a:p>
        </p:txBody>
      </p:sp>
      <p:sp>
        <p:nvSpPr>
          <p:cNvPr id="22" name="AutoShape 20">
            <a:extLst>
              <a:ext uri="{FF2B5EF4-FFF2-40B4-BE49-F238E27FC236}">
                <a16:creationId xmlns:a16="http://schemas.microsoft.com/office/drawing/2014/main" id="{30AE0B56-EAB4-4B67-E545-BE9B49C140C5}"/>
              </a:ext>
            </a:extLst>
          </p:cNvPr>
          <p:cNvSpPr/>
          <p:nvPr/>
        </p:nvSpPr>
        <p:spPr>
          <a:xfrm flipV="1">
            <a:off x="2212158" y="3501408"/>
            <a:ext cx="2764040" cy="4762"/>
          </a:xfrm>
          <a:prstGeom prst="line">
            <a:avLst/>
          </a:prstGeom>
          <a:ln w="19050" cap="flat">
            <a:solidFill>
              <a:srgbClr val="BF0303"/>
            </a:solidFill>
            <a:prstDash val="lgDash"/>
            <a:headEnd type="none" w="sm" len="sm"/>
            <a:tailEnd type="none" w="sm" len="sm"/>
          </a:ln>
        </p:spPr>
        <p:txBody>
          <a:bodyPr/>
          <a:lstStyle/>
          <a:p>
            <a:endParaRPr lang="en-US"/>
          </a:p>
        </p:txBody>
      </p:sp>
      <p:sp>
        <p:nvSpPr>
          <p:cNvPr id="23" name="AutoShape 21">
            <a:extLst>
              <a:ext uri="{FF2B5EF4-FFF2-40B4-BE49-F238E27FC236}">
                <a16:creationId xmlns:a16="http://schemas.microsoft.com/office/drawing/2014/main" id="{4D400E59-AD2F-6A49-7191-7F016971DAA2}"/>
              </a:ext>
            </a:extLst>
          </p:cNvPr>
          <p:cNvSpPr/>
          <p:nvPr/>
        </p:nvSpPr>
        <p:spPr>
          <a:xfrm>
            <a:off x="2415315" y="4792533"/>
            <a:ext cx="3575890" cy="9525"/>
          </a:xfrm>
          <a:prstGeom prst="line">
            <a:avLst/>
          </a:prstGeom>
          <a:ln w="19050" cap="flat">
            <a:solidFill>
              <a:srgbClr val="00BF63"/>
            </a:solidFill>
            <a:prstDash val="lgDash"/>
            <a:headEnd type="none" w="sm" len="sm"/>
            <a:tailEnd type="none" w="sm" len="sm"/>
          </a:ln>
        </p:spPr>
        <p:txBody>
          <a:bodyPr/>
          <a:lstStyle/>
          <a:p>
            <a:endParaRPr lang="en-US"/>
          </a:p>
        </p:txBody>
      </p:sp>
      <p:sp>
        <p:nvSpPr>
          <p:cNvPr id="24" name="TextBox 22">
            <a:extLst>
              <a:ext uri="{FF2B5EF4-FFF2-40B4-BE49-F238E27FC236}">
                <a16:creationId xmlns:a16="http://schemas.microsoft.com/office/drawing/2014/main" id="{5CB4E316-7B36-3D27-DFF9-7AC23E7E946E}"/>
              </a:ext>
            </a:extLst>
          </p:cNvPr>
          <p:cNvSpPr txBox="1"/>
          <p:nvPr/>
        </p:nvSpPr>
        <p:spPr>
          <a:xfrm>
            <a:off x="7935368" y="1848045"/>
            <a:ext cx="1900404" cy="897890"/>
          </a:xfrm>
          <a:prstGeom prst="rect">
            <a:avLst/>
          </a:prstGeom>
        </p:spPr>
        <p:txBody>
          <a:bodyPr lIns="0" tIns="0" rIns="0" bIns="0" rtlCol="0" anchor="t">
            <a:spAutoFit/>
          </a:bodyPr>
          <a:lstStyle/>
          <a:p>
            <a:pPr algn="ctr">
              <a:lnSpc>
                <a:spcPts val="1479"/>
              </a:lnSpc>
            </a:pPr>
            <a:r>
              <a:rPr lang="en-US" sz="999" spc="-9">
                <a:solidFill>
                  <a:srgbClr val="000000"/>
                </a:solidFill>
                <a:latin typeface="Inter"/>
                <a:ea typeface="Inter"/>
                <a:cs typeface="Inter"/>
                <a:sym typeface="Inter"/>
              </a:rPr>
              <a:t>Unemployment Peak: 2011</a:t>
            </a:r>
          </a:p>
          <a:p>
            <a:pPr algn="ctr">
              <a:lnSpc>
                <a:spcPts val="1479"/>
              </a:lnSpc>
            </a:pPr>
            <a:r>
              <a:rPr lang="en-US" sz="999" spc="-9">
                <a:solidFill>
                  <a:srgbClr val="000000"/>
                </a:solidFill>
                <a:latin typeface="Inter"/>
                <a:ea typeface="Inter"/>
                <a:cs typeface="Inter"/>
                <a:sym typeface="Inter"/>
              </a:rPr>
              <a:t>Continued to rise even after the recession technically ended in 2008, indicating a delayed recovery in the labor market.</a:t>
            </a:r>
          </a:p>
        </p:txBody>
      </p:sp>
      <p:sp>
        <p:nvSpPr>
          <p:cNvPr id="25" name="TextBox 23">
            <a:extLst>
              <a:ext uri="{FF2B5EF4-FFF2-40B4-BE49-F238E27FC236}">
                <a16:creationId xmlns:a16="http://schemas.microsoft.com/office/drawing/2014/main" id="{933C5F61-E7E1-1671-7C29-A66C05DD814E}"/>
              </a:ext>
            </a:extLst>
          </p:cNvPr>
          <p:cNvSpPr txBox="1"/>
          <p:nvPr/>
        </p:nvSpPr>
        <p:spPr>
          <a:xfrm>
            <a:off x="7918592" y="1025986"/>
            <a:ext cx="1925538" cy="333425"/>
          </a:xfrm>
          <a:prstGeom prst="rect">
            <a:avLst/>
          </a:prstGeom>
        </p:spPr>
        <p:txBody>
          <a:bodyPr lIns="0" tIns="0" rIns="0" bIns="0" rtlCol="0" anchor="t">
            <a:spAutoFit/>
          </a:bodyPr>
          <a:lstStyle/>
          <a:p>
            <a:pPr algn="ctr">
              <a:lnSpc>
                <a:spcPts val="1273"/>
              </a:lnSpc>
            </a:pPr>
            <a:r>
              <a:rPr lang="en-US" sz="1200" b="1" spc="27">
                <a:solidFill>
                  <a:srgbClr val="000000"/>
                </a:solidFill>
                <a:latin typeface="Inter Bold"/>
                <a:ea typeface="Inter Bold"/>
                <a:cs typeface="Inter Bold"/>
                <a:sym typeface="Inter Bold"/>
              </a:rPr>
              <a:t>2011 – POST-2008 FINANCIAL CRISIS</a:t>
            </a:r>
          </a:p>
        </p:txBody>
      </p:sp>
      <p:sp>
        <p:nvSpPr>
          <p:cNvPr id="26" name="TextBox 24">
            <a:extLst>
              <a:ext uri="{FF2B5EF4-FFF2-40B4-BE49-F238E27FC236}">
                <a16:creationId xmlns:a16="http://schemas.microsoft.com/office/drawing/2014/main" id="{323C0711-5754-A37A-805B-D20B387B300E}"/>
              </a:ext>
            </a:extLst>
          </p:cNvPr>
          <p:cNvSpPr txBox="1"/>
          <p:nvPr/>
        </p:nvSpPr>
        <p:spPr>
          <a:xfrm>
            <a:off x="7748222" y="4186762"/>
            <a:ext cx="2323134" cy="1718291"/>
          </a:xfrm>
          <a:prstGeom prst="rect">
            <a:avLst/>
          </a:prstGeom>
        </p:spPr>
        <p:txBody>
          <a:bodyPr wrap="square" lIns="0" tIns="0" rIns="0" bIns="0" rtlCol="0" anchor="t">
            <a:spAutoFit/>
          </a:bodyPr>
          <a:lstStyle/>
          <a:p>
            <a:pPr algn="ctr">
              <a:lnSpc>
                <a:spcPts val="1479"/>
              </a:lnSpc>
            </a:pPr>
            <a:r>
              <a:rPr lang="en-IN" sz="1000"/>
              <a:t>Even as restrictions lifted and the economy rebounded, many people dropped out of the labour force during the pandemic. Some left due to health concerns, others for caregiving responsibilities, and some even opted for early retirement. This made it harder for the labour market to bounce back, leading to a slower recovery in employment rates.</a:t>
            </a:r>
            <a:endParaRPr lang="en-US" sz="999" spc="-9">
              <a:solidFill>
                <a:srgbClr val="000000"/>
              </a:solidFill>
              <a:latin typeface="Inter"/>
              <a:ea typeface="Inter"/>
              <a:cs typeface="Inter"/>
              <a:sym typeface="Inter"/>
            </a:endParaRPr>
          </a:p>
        </p:txBody>
      </p:sp>
      <p:sp>
        <p:nvSpPr>
          <p:cNvPr id="27" name="TextBox 25">
            <a:extLst>
              <a:ext uri="{FF2B5EF4-FFF2-40B4-BE49-F238E27FC236}">
                <a16:creationId xmlns:a16="http://schemas.microsoft.com/office/drawing/2014/main" id="{B7320C58-2F0A-F97D-B2F2-6F41B5CB5646}"/>
              </a:ext>
            </a:extLst>
          </p:cNvPr>
          <p:cNvSpPr txBox="1"/>
          <p:nvPr/>
        </p:nvSpPr>
        <p:spPr>
          <a:xfrm>
            <a:off x="7929540" y="3500638"/>
            <a:ext cx="1928774" cy="166712"/>
          </a:xfrm>
          <a:prstGeom prst="rect">
            <a:avLst/>
          </a:prstGeom>
        </p:spPr>
        <p:txBody>
          <a:bodyPr lIns="0" tIns="0" rIns="0" bIns="0" rtlCol="0" anchor="t">
            <a:spAutoFit/>
          </a:bodyPr>
          <a:lstStyle/>
          <a:p>
            <a:pPr algn="ctr">
              <a:lnSpc>
                <a:spcPts val="1273"/>
              </a:lnSpc>
            </a:pPr>
            <a:r>
              <a:rPr lang="en-US" sz="1200" b="1" spc="27">
                <a:solidFill>
                  <a:srgbClr val="000000"/>
                </a:solidFill>
                <a:latin typeface="Inter Bold"/>
                <a:ea typeface="Inter Bold"/>
                <a:cs typeface="Inter Bold"/>
                <a:sym typeface="Inter Bold"/>
              </a:rPr>
              <a:t>2020 – POST COVID-19</a:t>
            </a:r>
          </a:p>
        </p:txBody>
      </p:sp>
      <p:grpSp>
        <p:nvGrpSpPr>
          <p:cNvPr id="28" name="Group 26">
            <a:extLst>
              <a:ext uri="{FF2B5EF4-FFF2-40B4-BE49-F238E27FC236}">
                <a16:creationId xmlns:a16="http://schemas.microsoft.com/office/drawing/2014/main" id="{9B78A7E7-52F7-0763-8EF2-FD03D65B5D29}"/>
              </a:ext>
            </a:extLst>
          </p:cNvPr>
          <p:cNvGrpSpPr/>
          <p:nvPr/>
        </p:nvGrpSpPr>
        <p:grpSpPr>
          <a:xfrm>
            <a:off x="3748156" y="1983280"/>
            <a:ext cx="278450" cy="278450"/>
            <a:chOff x="0" y="0"/>
            <a:chExt cx="812800" cy="812800"/>
          </a:xfrm>
        </p:grpSpPr>
        <p:sp>
          <p:nvSpPr>
            <p:cNvPr id="29" name="Freeform 27">
              <a:extLst>
                <a:ext uri="{FF2B5EF4-FFF2-40B4-BE49-F238E27FC236}">
                  <a16:creationId xmlns:a16="http://schemas.microsoft.com/office/drawing/2014/main" id="{2F63463D-C2C8-BA97-EAC9-68A1391DFB0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BF0303"/>
              </a:solidFill>
              <a:prstDash val="solid"/>
              <a:miter/>
            </a:ln>
          </p:spPr>
          <p:txBody>
            <a:bodyPr/>
            <a:lstStyle/>
            <a:p>
              <a:endParaRPr lang="en-US"/>
            </a:p>
          </p:txBody>
        </p:sp>
        <p:sp>
          <p:nvSpPr>
            <p:cNvPr id="30" name="TextBox 28">
              <a:extLst>
                <a:ext uri="{FF2B5EF4-FFF2-40B4-BE49-F238E27FC236}">
                  <a16:creationId xmlns:a16="http://schemas.microsoft.com/office/drawing/2014/main" id="{8FC0F55A-9F4A-0A95-725E-420A965479DD}"/>
                </a:ext>
              </a:extLst>
            </p:cNvPr>
            <p:cNvSpPr txBox="1"/>
            <p:nvPr/>
          </p:nvSpPr>
          <p:spPr>
            <a:xfrm>
              <a:off x="76200" y="38100"/>
              <a:ext cx="660400" cy="698500"/>
            </a:xfrm>
            <a:prstGeom prst="rect">
              <a:avLst/>
            </a:prstGeom>
          </p:spPr>
          <p:txBody>
            <a:bodyPr lIns="50800" tIns="50800" rIns="50800" bIns="50800" rtlCol="0" anchor="ctr"/>
            <a:lstStyle/>
            <a:p>
              <a:pPr algn="ctr">
                <a:lnSpc>
                  <a:spcPts val="2124"/>
                </a:lnSpc>
              </a:pPr>
              <a:endParaRPr/>
            </a:p>
          </p:txBody>
        </p:sp>
      </p:grpSp>
      <p:grpSp>
        <p:nvGrpSpPr>
          <p:cNvPr id="31" name="Group 29">
            <a:extLst>
              <a:ext uri="{FF2B5EF4-FFF2-40B4-BE49-F238E27FC236}">
                <a16:creationId xmlns:a16="http://schemas.microsoft.com/office/drawing/2014/main" id="{0246F7F5-7198-6D17-F302-8C32A79491B1}"/>
              </a:ext>
            </a:extLst>
          </p:cNvPr>
          <p:cNvGrpSpPr/>
          <p:nvPr/>
        </p:nvGrpSpPr>
        <p:grpSpPr>
          <a:xfrm>
            <a:off x="4136199" y="3377261"/>
            <a:ext cx="278450" cy="278450"/>
            <a:chOff x="0" y="0"/>
            <a:chExt cx="812800" cy="812800"/>
          </a:xfrm>
        </p:grpSpPr>
        <p:sp>
          <p:nvSpPr>
            <p:cNvPr id="32" name="Freeform 30">
              <a:extLst>
                <a:ext uri="{FF2B5EF4-FFF2-40B4-BE49-F238E27FC236}">
                  <a16:creationId xmlns:a16="http://schemas.microsoft.com/office/drawing/2014/main" id="{05BD4F5D-64AF-8E00-DCC2-0A2EB11B4957}"/>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BF0303"/>
              </a:solidFill>
              <a:prstDash val="solid"/>
              <a:miter/>
            </a:ln>
          </p:spPr>
          <p:txBody>
            <a:bodyPr/>
            <a:lstStyle/>
            <a:p>
              <a:endParaRPr lang="en-US"/>
            </a:p>
          </p:txBody>
        </p:sp>
        <p:sp>
          <p:nvSpPr>
            <p:cNvPr id="33" name="TextBox 31">
              <a:extLst>
                <a:ext uri="{FF2B5EF4-FFF2-40B4-BE49-F238E27FC236}">
                  <a16:creationId xmlns:a16="http://schemas.microsoft.com/office/drawing/2014/main" id="{3A50FB28-BE11-AEA7-E6FA-433B1E4F32A7}"/>
                </a:ext>
              </a:extLst>
            </p:cNvPr>
            <p:cNvSpPr txBox="1"/>
            <p:nvPr/>
          </p:nvSpPr>
          <p:spPr>
            <a:xfrm>
              <a:off x="76200" y="38100"/>
              <a:ext cx="660400" cy="698500"/>
            </a:xfrm>
            <a:prstGeom prst="rect">
              <a:avLst/>
            </a:prstGeom>
          </p:spPr>
          <p:txBody>
            <a:bodyPr lIns="50800" tIns="50800" rIns="50800" bIns="50800" rtlCol="0" anchor="ctr"/>
            <a:lstStyle/>
            <a:p>
              <a:pPr algn="ctr">
                <a:lnSpc>
                  <a:spcPts val="2124"/>
                </a:lnSpc>
              </a:pPr>
              <a:endParaRPr/>
            </a:p>
          </p:txBody>
        </p:sp>
      </p:grpSp>
      <p:sp>
        <p:nvSpPr>
          <p:cNvPr id="34" name="Freeform 11">
            <a:extLst>
              <a:ext uri="{FF2B5EF4-FFF2-40B4-BE49-F238E27FC236}">
                <a16:creationId xmlns:a16="http://schemas.microsoft.com/office/drawing/2014/main" id="{FA149BDF-6FB8-3AB5-969D-E3E90F4502AC}"/>
              </a:ext>
            </a:extLst>
          </p:cNvPr>
          <p:cNvSpPr/>
          <p:nvPr/>
        </p:nvSpPr>
        <p:spPr>
          <a:xfrm rot="16200000">
            <a:off x="722256" y="2073819"/>
            <a:ext cx="1773875" cy="266540"/>
          </a:xfrm>
          <a:custGeom>
            <a:avLst/>
            <a:gdLst/>
            <a:ahLst/>
            <a:cxnLst/>
            <a:rect l="l" t="t" r="r" b="b"/>
            <a:pathLst>
              <a:path w="6577418" h="2466889">
                <a:moveTo>
                  <a:pt x="6452958" y="2466889"/>
                </a:moveTo>
                <a:lnTo>
                  <a:pt x="124460" y="2466889"/>
                </a:lnTo>
                <a:cubicBezTo>
                  <a:pt x="55880" y="2466889"/>
                  <a:pt x="0" y="2411009"/>
                  <a:pt x="0" y="2342429"/>
                </a:cubicBezTo>
                <a:lnTo>
                  <a:pt x="0" y="124460"/>
                </a:lnTo>
                <a:cubicBezTo>
                  <a:pt x="0" y="55880"/>
                  <a:pt x="55880" y="0"/>
                  <a:pt x="124460" y="0"/>
                </a:cubicBezTo>
                <a:lnTo>
                  <a:pt x="6452958" y="0"/>
                </a:lnTo>
                <a:cubicBezTo>
                  <a:pt x="6521538" y="0"/>
                  <a:pt x="6577418" y="55880"/>
                  <a:pt x="6577418" y="124460"/>
                </a:cubicBezTo>
                <a:lnTo>
                  <a:pt x="6577418" y="2342429"/>
                </a:lnTo>
                <a:cubicBezTo>
                  <a:pt x="6577418" y="2411009"/>
                  <a:pt x="6521538" y="2466889"/>
                  <a:pt x="6452958" y="2466889"/>
                </a:cubicBezTo>
                <a:close/>
              </a:path>
            </a:pathLst>
          </a:custGeom>
          <a:solidFill>
            <a:srgbClr val="41A7E1"/>
          </a:solidFill>
        </p:spPr>
        <p:txBody>
          <a:bodyPr/>
          <a:lstStyle/>
          <a:p>
            <a:pPr algn="ctr"/>
            <a:r>
              <a:rPr lang="en-US" sz="1400" b="1">
                <a:solidFill>
                  <a:schemeClr val="bg1"/>
                </a:solidFill>
              </a:rPr>
              <a:t>UNEMPLOYMENT</a:t>
            </a:r>
          </a:p>
        </p:txBody>
      </p:sp>
      <p:sp>
        <p:nvSpPr>
          <p:cNvPr id="35" name="Freeform 11">
            <a:extLst>
              <a:ext uri="{FF2B5EF4-FFF2-40B4-BE49-F238E27FC236}">
                <a16:creationId xmlns:a16="http://schemas.microsoft.com/office/drawing/2014/main" id="{919878A6-96FD-85AE-B4CD-1C60394EFE4D}"/>
              </a:ext>
            </a:extLst>
          </p:cNvPr>
          <p:cNvSpPr/>
          <p:nvPr/>
        </p:nvSpPr>
        <p:spPr>
          <a:xfrm rot="16200000">
            <a:off x="722256" y="4601491"/>
            <a:ext cx="1773875" cy="266540"/>
          </a:xfrm>
          <a:custGeom>
            <a:avLst/>
            <a:gdLst/>
            <a:ahLst/>
            <a:cxnLst/>
            <a:rect l="l" t="t" r="r" b="b"/>
            <a:pathLst>
              <a:path w="6577418" h="2466889">
                <a:moveTo>
                  <a:pt x="6452958" y="2466889"/>
                </a:moveTo>
                <a:lnTo>
                  <a:pt x="124460" y="2466889"/>
                </a:lnTo>
                <a:cubicBezTo>
                  <a:pt x="55880" y="2466889"/>
                  <a:pt x="0" y="2411009"/>
                  <a:pt x="0" y="2342429"/>
                </a:cubicBezTo>
                <a:lnTo>
                  <a:pt x="0" y="124460"/>
                </a:lnTo>
                <a:cubicBezTo>
                  <a:pt x="0" y="55880"/>
                  <a:pt x="55880" y="0"/>
                  <a:pt x="124460" y="0"/>
                </a:cubicBezTo>
                <a:lnTo>
                  <a:pt x="6452958" y="0"/>
                </a:lnTo>
                <a:cubicBezTo>
                  <a:pt x="6521538" y="0"/>
                  <a:pt x="6577418" y="55880"/>
                  <a:pt x="6577418" y="124460"/>
                </a:cubicBezTo>
                <a:lnTo>
                  <a:pt x="6577418" y="2342429"/>
                </a:lnTo>
                <a:cubicBezTo>
                  <a:pt x="6577418" y="2411009"/>
                  <a:pt x="6521538" y="2466889"/>
                  <a:pt x="6452958" y="2466889"/>
                </a:cubicBezTo>
                <a:close/>
              </a:path>
            </a:pathLst>
          </a:custGeom>
          <a:solidFill>
            <a:srgbClr val="41A7E1"/>
          </a:solidFill>
        </p:spPr>
        <p:txBody>
          <a:bodyPr/>
          <a:lstStyle/>
          <a:p>
            <a:pPr algn="ctr"/>
            <a:r>
              <a:rPr lang="en-US" sz="1400" b="1">
                <a:solidFill>
                  <a:schemeClr val="bg1"/>
                </a:solidFill>
              </a:rPr>
              <a:t>GDP</a:t>
            </a:r>
          </a:p>
        </p:txBody>
      </p:sp>
      <p:pic>
        <p:nvPicPr>
          <p:cNvPr id="36" name="Audio Recording 08-Mar-2025 at 11:11:41 AM">
            <a:hlinkClick r:id="" action="ppaction://media"/>
            <a:extLst>
              <a:ext uri="{FF2B5EF4-FFF2-40B4-BE49-F238E27FC236}">
                <a16:creationId xmlns:a16="http://schemas.microsoft.com/office/drawing/2014/main" id="{975D091A-19EB-7A7B-AE3E-0BDBDF78F4B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79200" y="5375569"/>
            <a:ext cx="812800" cy="812800"/>
          </a:xfrm>
          <a:prstGeom prst="rect">
            <a:avLst/>
          </a:prstGeom>
        </p:spPr>
      </p:pic>
      <p:sp>
        <p:nvSpPr>
          <p:cNvPr id="38" name="TextBox 37">
            <a:extLst>
              <a:ext uri="{FF2B5EF4-FFF2-40B4-BE49-F238E27FC236}">
                <a16:creationId xmlns:a16="http://schemas.microsoft.com/office/drawing/2014/main" id="{219B56F7-D4A4-19D1-E4B7-49E5431EABAA}"/>
              </a:ext>
            </a:extLst>
          </p:cNvPr>
          <p:cNvSpPr txBox="1"/>
          <p:nvPr/>
        </p:nvSpPr>
        <p:spPr>
          <a:xfrm>
            <a:off x="3213100" y="6327422"/>
            <a:ext cx="3602566" cy="307777"/>
          </a:xfrm>
          <a:prstGeom prst="rect">
            <a:avLst/>
          </a:prstGeom>
          <a:noFill/>
        </p:spPr>
        <p:txBody>
          <a:bodyPr wrap="square" lIns="91440" tIns="45720" rIns="91440" bIns="45720" rtlCol="0" anchor="t">
            <a:spAutoFit/>
          </a:bodyPr>
          <a:lstStyle/>
          <a:p>
            <a:r>
              <a:rPr lang="en-IN" sz="1400" baseline="30000">
                <a:solidFill>
                  <a:schemeClr val="bg1"/>
                </a:solidFill>
              </a:rPr>
              <a:t>[16]</a:t>
            </a:r>
            <a:r>
              <a:rPr lang="en-IN" sz="1400">
                <a:solidFill>
                  <a:schemeClr val="bg1"/>
                </a:solidFill>
              </a:rPr>
              <a:t> </a:t>
            </a:r>
            <a:r>
              <a:rPr lang="en-IN" sz="1400">
                <a:solidFill>
                  <a:schemeClr val="bg1"/>
                </a:solidFill>
                <a:ea typeface="+mn-lt"/>
                <a:cs typeface="+mn-lt"/>
              </a:rPr>
              <a:t>(OLM, 2025)</a:t>
            </a:r>
            <a:endParaRPr lang="en-IN">
              <a:solidFill>
                <a:schemeClr val="bg1"/>
              </a:solidFill>
            </a:endParaRPr>
          </a:p>
        </p:txBody>
      </p:sp>
    </p:spTree>
    <p:extLst>
      <p:ext uri="{BB962C8B-B14F-4D97-AF65-F5344CB8AC3E}">
        <p14:creationId xmlns:p14="http://schemas.microsoft.com/office/powerpoint/2010/main" val="35897131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0" fill="hold" display="0">
                  <p:stCondLst>
                    <p:cond delay="indefinite"/>
                  </p:stCondLst>
                  <p:endCondLst>
                    <p:cond evt="onStopAudio" delay="0">
                      <p:tgtEl>
                        <p:sldTgt/>
                      </p:tgtEl>
                    </p:cond>
                  </p:endCondLst>
                </p:cTn>
                <p:tgtEl>
                  <p:spTgt spid="36"/>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6E8BDC-36EE-85D1-BA77-172B26D65658}"/>
            </a:ext>
          </a:extLst>
        </p:cNvPr>
        <p:cNvGrpSpPr/>
        <p:nvPr/>
      </p:nvGrpSpPr>
      <p:grpSpPr>
        <a:xfrm>
          <a:off x="0" y="0"/>
          <a:ext cx="0" cy="0"/>
          <a:chOff x="0" y="0"/>
          <a:chExt cx="0" cy="0"/>
        </a:xfrm>
      </p:grpSpPr>
      <p:sp>
        <p:nvSpPr>
          <p:cNvPr id="11" name="Rectangle 10">
            <a:extLst>
              <a:ext uri="{FF2B5EF4-FFF2-40B4-BE49-F238E27FC236}">
                <a16:creationId xmlns:a16="http://schemas.microsoft.com/office/drawing/2014/main" id="{9F90E7C7-8A81-7EBC-1EA5-88536BB9152E}"/>
              </a:ext>
            </a:extLst>
          </p:cNvPr>
          <p:cNvSpPr/>
          <p:nvPr/>
        </p:nvSpPr>
        <p:spPr>
          <a:xfrm>
            <a:off x="0" y="0"/>
            <a:ext cx="12192000" cy="827314"/>
          </a:xfrm>
          <a:prstGeom prst="rect">
            <a:avLst/>
          </a:prstGeom>
          <a:solidFill>
            <a:srgbClr val="2362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 Placeholder 2">
            <a:extLst>
              <a:ext uri="{FF2B5EF4-FFF2-40B4-BE49-F238E27FC236}">
                <a16:creationId xmlns:a16="http://schemas.microsoft.com/office/drawing/2014/main" id="{B210D750-3743-2D2C-EB17-646DD51EBB04}"/>
              </a:ext>
            </a:extLst>
          </p:cNvPr>
          <p:cNvSpPr txBox="1">
            <a:spLocks/>
          </p:cNvSpPr>
          <p:nvPr/>
        </p:nvSpPr>
        <p:spPr>
          <a:xfrm>
            <a:off x="223114" y="194796"/>
            <a:ext cx="7164912" cy="507823"/>
          </a:xfrm>
          <a:prstGeom prst="rect">
            <a:avLst/>
          </a:prstGeom>
        </p:spPr>
        <p:txBody>
          <a:bodyPr vert="horz" lIns="0" tIns="0" rIns="0" bIns="0" rtlCol="0">
            <a:normAutofit/>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bg1"/>
                </a:solidFill>
              </a:rPr>
              <a:t>References</a:t>
            </a:r>
            <a:endParaRPr lang="en-US" baseline="30000">
              <a:solidFill>
                <a:schemeClr val="bg1"/>
              </a:solidFill>
            </a:endParaRPr>
          </a:p>
        </p:txBody>
      </p:sp>
      <p:sp>
        <p:nvSpPr>
          <p:cNvPr id="6" name="Text Placeholder 2">
            <a:extLst>
              <a:ext uri="{FF2B5EF4-FFF2-40B4-BE49-F238E27FC236}">
                <a16:creationId xmlns:a16="http://schemas.microsoft.com/office/drawing/2014/main" id="{DAEA9B7F-D3CD-272F-C19B-6168BC301680}"/>
              </a:ext>
            </a:extLst>
          </p:cNvPr>
          <p:cNvSpPr txBox="1">
            <a:spLocks/>
          </p:cNvSpPr>
          <p:nvPr/>
        </p:nvSpPr>
        <p:spPr>
          <a:xfrm>
            <a:off x="375514" y="471891"/>
            <a:ext cx="7164912" cy="507823"/>
          </a:xfrm>
          <a:prstGeom prst="rect">
            <a:avLst/>
          </a:prstGeom>
        </p:spPr>
        <p:txBody>
          <a:bodyPr vert="horz" lIns="0" tIns="0" rIns="0" bIns="0" rtlCol="0">
            <a:normAutofit/>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solidFill>
                <a:schemeClr val="bg1"/>
              </a:solidFill>
            </a:endParaRPr>
          </a:p>
        </p:txBody>
      </p:sp>
      <p:sp>
        <p:nvSpPr>
          <p:cNvPr id="4" name="TextBox 3">
            <a:extLst>
              <a:ext uri="{FF2B5EF4-FFF2-40B4-BE49-F238E27FC236}">
                <a16:creationId xmlns:a16="http://schemas.microsoft.com/office/drawing/2014/main" id="{AAD7212C-7BAE-2A2A-DDA2-37E3757CF2D9}"/>
              </a:ext>
            </a:extLst>
          </p:cNvPr>
          <p:cNvSpPr txBox="1"/>
          <p:nvPr/>
        </p:nvSpPr>
        <p:spPr>
          <a:xfrm>
            <a:off x="24392" y="809172"/>
            <a:ext cx="12098060" cy="5349668"/>
          </a:xfrm>
          <a:prstGeom prst="rect">
            <a:avLst/>
          </a:prstGeom>
          <a:noFill/>
          <a:ln>
            <a:noFill/>
          </a:ln>
        </p:spPr>
        <p:txBody>
          <a:bodyPr wrap="square" lIns="91440" tIns="45720" rIns="91440" bIns="45720" rtlCol="0" anchor="t">
            <a:spAutoFit/>
          </a:bodyPr>
          <a:lstStyle/>
          <a:p>
            <a:r>
              <a:rPr lang="en-GB"/>
              <a:t>[5]20, A. and Watts, S. (2024) Leading vs lagging indicators: What’s the difference?, BMC Blogs. Available at: https://www.bmc.com/blogs/leading-vs-lagging-indicators/ (Accessed: 09 March 2025). ​</a:t>
            </a:r>
          </a:p>
          <a:p>
            <a:br>
              <a:rPr lang="en-GB"/>
            </a:br>
            <a:r>
              <a:rPr lang="en-GB"/>
              <a:t>[11]</a:t>
            </a:r>
            <a:r>
              <a:rPr lang="en-GB" err="1"/>
              <a:t>Bojer</a:t>
            </a:r>
            <a:r>
              <a:rPr lang="en-GB"/>
              <a:t>, C. S. (2022). Understanding machine learning-based forecasting methods: A decomposition framework and research opportunities. International Journal of Forecasting, 38(4), 1555-1561. https://doi.org/10.1016/j.ijforecast.2021.11.003​</a:t>
            </a:r>
          </a:p>
          <a:p>
            <a:br>
              <a:rPr lang="en-GB"/>
            </a:br>
            <a:r>
              <a:rPr lang="en-GB"/>
              <a:t>[11]Chambers, J. C., Mullick, S. K., &amp; Smith, D. D. (1971, July). How to choose the right forecasting technique. Harvard Business Review. Retrieved from https://hbr.org/1971/07/how-to-choose-the-right-forecasting-technique​</a:t>
            </a:r>
          </a:p>
          <a:p>
            <a:br>
              <a:rPr lang="en-GB"/>
            </a:br>
            <a:r>
              <a:rPr lang="en-GB"/>
              <a:t>[10]Clements, M. and Hendry, D. (1998) ‘Forecasting economic time series’, Cambridge University Press [Preprint]. doi:10.1017/cbo9780511599286. ​</a:t>
            </a:r>
          </a:p>
          <a:p>
            <a:br>
              <a:rPr lang="en-GB"/>
            </a:br>
            <a:r>
              <a:rPr lang="en-GB"/>
              <a:t>[4]Collin, V. (2021) Leading, lagging &amp; coincident economic indicators, Financial Edge. Available at: https://www.fe.training/free-resources/financial-markets/leading-lagging-coincident-economic-indicators/ (Accessed: 09 March 2025). ​</a:t>
            </a:r>
          </a:p>
          <a:p>
            <a:br>
              <a:rPr lang="en-GB"/>
            </a:br>
            <a:r>
              <a:rPr lang="en-GB"/>
              <a:t>[2]Conference Board (2025) US leading indicators, The Conference Board. Available at: https://www.conference-board.org/topics/us-leading-indicators (Accessed: 09 March 2025). ​</a:t>
            </a:r>
          </a:p>
        </p:txBody>
      </p:sp>
    </p:spTree>
    <p:extLst>
      <p:ext uri="{BB962C8B-B14F-4D97-AF65-F5344CB8AC3E}">
        <p14:creationId xmlns:p14="http://schemas.microsoft.com/office/powerpoint/2010/main" val="40954832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D567CB-6F04-0D04-E642-A992FEC003A9}"/>
            </a:ext>
          </a:extLst>
        </p:cNvPr>
        <p:cNvGrpSpPr/>
        <p:nvPr/>
      </p:nvGrpSpPr>
      <p:grpSpPr>
        <a:xfrm>
          <a:off x="0" y="0"/>
          <a:ext cx="0" cy="0"/>
          <a:chOff x="0" y="0"/>
          <a:chExt cx="0" cy="0"/>
        </a:xfrm>
      </p:grpSpPr>
      <p:sp>
        <p:nvSpPr>
          <p:cNvPr id="11" name="Rectangle 10">
            <a:extLst>
              <a:ext uri="{FF2B5EF4-FFF2-40B4-BE49-F238E27FC236}">
                <a16:creationId xmlns:a16="http://schemas.microsoft.com/office/drawing/2014/main" id="{762615EA-EEAC-06AF-B8C6-7ABEA8FCF74E}"/>
              </a:ext>
            </a:extLst>
          </p:cNvPr>
          <p:cNvSpPr/>
          <p:nvPr/>
        </p:nvSpPr>
        <p:spPr>
          <a:xfrm>
            <a:off x="0" y="0"/>
            <a:ext cx="12192000" cy="827314"/>
          </a:xfrm>
          <a:prstGeom prst="rect">
            <a:avLst/>
          </a:prstGeom>
          <a:solidFill>
            <a:srgbClr val="2362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 Placeholder 2">
            <a:extLst>
              <a:ext uri="{FF2B5EF4-FFF2-40B4-BE49-F238E27FC236}">
                <a16:creationId xmlns:a16="http://schemas.microsoft.com/office/drawing/2014/main" id="{E7B90971-3D9A-F13D-7916-F35BDCB0545B}"/>
              </a:ext>
            </a:extLst>
          </p:cNvPr>
          <p:cNvSpPr txBox="1">
            <a:spLocks/>
          </p:cNvSpPr>
          <p:nvPr/>
        </p:nvSpPr>
        <p:spPr>
          <a:xfrm>
            <a:off x="223114" y="194796"/>
            <a:ext cx="7164912" cy="507823"/>
          </a:xfrm>
          <a:prstGeom prst="rect">
            <a:avLst/>
          </a:prstGeom>
        </p:spPr>
        <p:txBody>
          <a:bodyPr vert="horz" lIns="0" tIns="0" rIns="0" bIns="0" rtlCol="0">
            <a:normAutofit/>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bg1"/>
                </a:solidFill>
              </a:rPr>
              <a:t>References</a:t>
            </a:r>
            <a:endParaRPr lang="en-US" baseline="30000">
              <a:solidFill>
                <a:schemeClr val="bg1"/>
              </a:solidFill>
            </a:endParaRPr>
          </a:p>
        </p:txBody>
      </p:sp>
      <p:sp>
        <p:nvSpPr>
          <p:cNvPr id="6" name="Text Placeholder 2">
            <a:extLst>
              <a:ext uri="{FF2B5EF4-FFF2-40B4-BE49-F238E27FC236}">
                <a16:creationId xmlns:a16="http://schemas.microsoft.com/office/drawing/2014/main" id="{75E0B0CF-B601-68A3-9BB6-5EF7B7F0DCC0}"/>
              </a:ext>
            </a:extLst>
          </p:cNvPr>
          <p:cNvSpPr txBox="1">
            <a:spLocks/>
          </p:cNvSpPr>
          <p:nvPr/>
        </p:nvSpPr>
        <p:spPr>
          <a:xfrm>
            <a:off x="375514" y="471891"/>
            <a:ext cx="7164912" cy="507823"/>
          </a:xfrm>
          <a:prstGeom prst="rect">
            <a:avLst/>
          </a:prstGeom>
        </p:spPr>
        <p:txBody>
          <a:bodyPr vert="horz" lIns="0" tIns="0" rIns="0" bIns="0" rtlCol="0">
            <a:normAutofit/>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solidFill>
                <a:schemeClr val="bg1"/>
              </a:solidFill>
            </a:endParaRPr>
          </a:p>
        </p:txBody>
      </p:sp>
      <p:sp>
        <p:nvSpPr>
          <p:cNvPr id="4" name="TextBox 3">
            <a:extLst>
              <a:ext uri="{FF2B5EF4-FFF2-40B4-BE49-F238E27FC236}">
                <a16:creationId xmlns:a16="http://schemas.microsoft.com/office/drawing/2014/main" id="{9BF70FB1-4600-DE81-B96B-E3B7F7AC2179}"/>
              </a:ext>
            </a:extLst>
          </p:cNvPr>
          <p:cNvSpPr txBox="1"/>
          <p:nvPr/>
        </p:nvSpPr>
        <p:spPr>
          <a:xfrm>
            <a:off x="24392" y="809172"/>
            <a:ext cx="12098060" cy="5078313"/>
          </a:xfrm>
          <a:prstGeom prst="rect">
            <a:avLst/>
          </a:prstGeom>
          <a:noFill/>
          <a:ln>
            <a:noFill/>
          </a:ln>
        </p:spPr>
        <p:txBody>
          <a:bodyPr wrap="square" lIns="91440" tIns="45720" rIns="91440" bIns="45720" rtlCol="0" anchor="t">
            <a:spAutoFit/>
          </a:bodyPr>
          <a:lstStyle/>
          <a:p>
            <a:r>
              <a:rPr lang="en-GB"/>
              <a:t>[12]Diebold, F.X. (2015) ‘Comparing predictive accuracy, twenty years later: A personal perspective on the use and abuse of Diebold–Mariano tests’, Journal of Business &amp;amp; Economic Statistics, 33(1). doi:10.1080/07350015.2014.983236. </a:t>
            </a:r>
            <a:endParaRPr lang="en-US"/>
          </a:p>
          <a:p>
            <a:br>
              <a:rPr lang="en-US"/>
            </a:br>
            <a:endParaRPr lang="en-US"/>
          </a:p>
          <a:p>
            <a:r>
              <a:rPr lang="en-GB"/>
              <a:t>[13]FRED, T. (2025) 10-year Treasury constant maturity minus 2-year Treasury constant maturity, FRED. Available at: https://fred.stlouisfed.org/series/T10Y2Y (Accessed: 09 March 2025). </a:t>
            </a:r>
          </a:p>
          <a:p>
            <a:br>
              <a:rPr lang="en-US"/>
            </a:br>
            <a:endParaRPr lang="en-US"/>
          </a:p>
          <a:p>
            <a:r>
              <a:rPr lang="en-GB"/>
              <a:t>[8]</a:t>
            </a:r>
            <a:r>
              <a:rPr lang="en-GB" err="1"/>
              <a:t>Geckoboard</a:t>
            </a:r>
            <a:r>
              <a:rPr lang="en-GB"/>
              <a:t>, T. (2021) Leading vs lagging indicators: Metrics and </a:t>
            </a:r>
            <a:r>
              <a:rPr lang="en-GB" err="1"/>
              <a:t>Kpis</a:t>
            </a:r>
            <a:r>
              <a:rPr lang="en-GB"/>
              <a:t>, </a:t>
            </a:r>
            <a:r>
              <a:rPr lang="en-GB" err="1"/>
              <a:t>Geckoboard</a:t>
            </a:r>
            <a:r>
              <a:rPr lang="en-GB"/>
              <a:t> blog. Available at: https://www.geckoboard.com/blog/leading-lagging-or-lost-how-to-find-the-right-key-performance-indicators-for-your-sales-team/ (Accessed: 09 March 2025). </a:t>
            </a:r>
          </a:p>
          <a:p>
            <a:br>
              <a:rPr lang="en-US"/>
            </a:br>
            <a:endParaRPr lang="en-US"/>
          </a:p>
          <a:p>
            <a:r>
              <a:rPr lang="en-GB"/>
              <a:t>[9]Hanke, J.E. and Wichern, D.W. (2015) in 180 Day Subscription: Business Forecasting. 9th </a:t>
            </a:r>
            <a:r>
              <a:rPr lang="en-GB" err="1"/>
              <a:t>edn</a:t>
            </a:r>
            <a:r>
              <a:rPr lang="en-GB"/>
              <a:t>. Pearson Educated Limited, pp. 138–139. Available at: 0133796086, 9780133796087 (Accessed: 09 March 2025). </a:t>
            </a:r>
          </a:p>
          <a:p>
            <a:br>
              <a:rPr lang="en-US"/>
            </a:br>
            <a:r>
              <a:rPr lang="en-GB"/>
              <a:t>[6]Kenton, W. (2024) Financial performance: Definition, how it works, and example, Investopedia. Available at: https://www.investopedia.com/terms/f/financialperformance.asp (Accessed: 09 March 2025).</a:t>
            </a:r>
          </a:p>
        </p:txBody>
      </p:sp>
    </p:spTree>
    <p:extLst>
      <p:ext uri="{BB962C8B-B14F-4D97-AF65-F5344CB8AC3E}">
        <p14:creationId xmlns:p14="http://schemas.microsoft.com/office/powerpoint/2010/main" val="28226979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7BD6B4-D0C2-2012-2D8F-6D9F17B89399}"/>
            </a:ext>
          </a:extLst>
        </p:cNvPr>
        <p:cNvGrpSpPr/>
        <p:nvPr/>
      </p:nvGrpSpPr>
      <p:grpSpPr>
        <a:xfrm>
          <a:off x="0" y="0"/>
          <a:ext cx="0" cy="0"/>
          <a:chOff x="0" y="0"/>
          <a:chExt cx="0" cy="0"/>
        </a:xfrm>
      </p:grpSpPr>
      <p:sp>
        <p:nvSpPr>
          <p:cNvPr id="11" name="Rectangle 10">
            <a:extLst>
              <a:ext uri="{FF2B5EF4-FFF2-40B4-BE49-F238E27FC236}">
                <a16:creationId xmlns:a16="http://schemas.microsoft.com/office/drawing/2014/main" id="{60F55D95-CBE3-1D03-A6BC-E0DCE09A53AC}"/>
              </a:ext>
            </a:extLst>
          </p:cNvPr>
          <p:cNvSpPr/>
          <p:nvPr/>
        </p:nvSpPr>
        <p:spPr>
          <a:xfrm>
            <a:off x="0" y="0"/>
            <a:ext cx="12192000" cy="827314"/>
          </a:xfrm>
          <a:prstGeom prst="rect">
            <a:avLst/>
          </a:prstGeom>
          <a:solidFill>
            <a:srgbClr val="2362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 Placeholder 2">
            <a:extLst>
              <a:ext uri="{FF2B5EF4-FFF2-40B4-BE49-F238E27FC236}">
                <a16:creationId xmlns:a16="http://schemas.microsoft.com/office/drawing/2014/main" id="{18DB9839-B54A-8779-A305-D5CC42CE129F}"/>
              </a:ext>
            </a:extLst>
          </p:cNvPr>
          <p:cNvSpPr txBox="1">
            <a:spLocks/>
          </p:cNvSpPr>
          <p:nvPr/>
        </p:nvSpPr>
        <p:spPr>
          <a:xfrm>
            <a:off x="223114" y="194796"/>
            <a:ext cx="7164912" cy="507823"/>
          </a:xfrm>
          <a:prstGeom prst="rect">
            <a:avLst/>
          </a:prstGeom>
        </p:spPr>
        <p:txBody>
          <a:bodyPr vert="horz" lIns="0" tIns="0" rIns="0" bIns="0" rtlCol="0">
            <a:normAutofit/>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bg1"/>
                </a:solidFill>
              </a:rPr>
              <a:t>References</a:t>
            </a:r>
            <a:endParaRPr lang="en-US" baseline="30000">
              <a:solidFill>
                <a:schemeClr val="bg1"/>
              </a:solidFill>
            </a:endParaRPr>
          </a:p>
        </p:txBody>
      </p:sp>
      <p:sp>
        <p:nvSpPr>
          <p:cNvPr id="6" name="Text Placeholder 2">
            <a:extLst>
              <a:ext uri="{FF2B5EF4-FFF2-40B4-BE49-F238E27FC236}">
                <a16:creationId xmlns:a16="http://schemas.microsoft.com/office/drawing/2014/main" id="{CAC5ACA1-712E-598D-3E78-EAD141E87B7A}"/>
              </a:ext>
            </a:extLst>
          </p:cNvPr>
          <p:cNvSpPr txBox="1">
            <a:spLocks/>
          </p:cNvSpPr>
          <p:nvPr/>
        </p:nvSpPr>
        <p:spPr>
          <a:xfrm>
            <a:off x="375514" y="471891"/>
            <a:ext cx="7164912" cy="507823"/>
          </a:xfrm>
          <a:prstGeom prst="rect">
            <a:avLst/>
          </a:prstGeom>
        </p:spPr>
        <p:txBody>
          <a:bodyPr vert="horz" lIns="0" tIns="0" rIns="0" bIns="0" rtlCol="0">
            <a:normAutofit/>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solidFill>
                <a:schemeClr val="bg1"/>
              </a:solidFill>
            </a:endParaRPr>
          </a:p>
        </p:txBody>
      </p:sp>
      <p:sp>
        <p:nvSpPr>
          <p:cNvPr id="4" name="TextBox 3">
            <a:extLst>
              <a:ext uri="{FF2B5EF4-FFF2-40B4-BE49-F238E27FC236}">
                <a16:creationId xmlns:a16="http://schemas.microsoft.com/office/drawing/2014/main" id="{6571BD9E-2985-2D3F-7436-2C5886D9A2ED}"/>
              </a:ext>
            </a:extLst>
          </p:cNvPr>
          <p:cNvSpPr txBox="1"/>
          <p:nvPr/>
        </p:nvSpPr>
        <p:spPr>
          <a:xfrm>
            <a:off x="24392" y="809172"/>
            <a:ext cx="12098060" cy="5355312"/>
          </a:xfrm>
          <a:prstGeom prst="rect">
            <a:avLst/>
          </a:prstGeom>
          <a:noFill/>
          <a:ln>
            <a:noFill/>
          </a:ln>
        </p:spPr>
        <p:txBody>
          <a:bodyPr wrap="square" lIns="91440" tIns="45720" rIns="91440" bIns="45720" rtlCol="0" anchor="t">
            <a:spAutoFit/>
          </a:bodyPr>
          <a:lstStyle/>
          <a:p>
            <a:r>
              <a:rPr lang="en-GB"/>
              <a:t>[10]Klein, P.A. and Moore, G.H. (1982) The leading indicator approach to economic forecasting--Retrospect and Prospect. Available at: https://papers.ssrn.com/sol3/papers.cfm?abstract_id=226910 (Accessed: 09 March 2025). </a:t>
            </a:r>
            <a:endParaRPr lang="en-US"/>
          </a:p>
          <a:p>
            <a:br>
              <a:rPr lang="en-US"/>
            </a:br>
            <a:endParaRPr lang="en-US"/>
          </a:p>
          <a:p>
            <a:r>
              <a:rPr lang="en-GB"/>
              <a:t> [15]Leaker, D. (2022) Labour market overview, UK: September 2022, Labour market overview, UK - Office for National Statistics. Available at: https://www.ons.gov.uk/employmentandlabourmarket/peopleinwork/employmentandemployeetypes/bulletins/uklabourmarket/september2022 (Accessed: 09 March 2025). </a:t>
            </a:r>
          </a:p>
          <a:p>
            <a:br>
              <a:rPr lang="en-US"/>
            </a:br>
            <a:endParaRPr lang="en-US"/>
          </a:p>
          <a:p>
            <a:r>
              <a:rPr lang="en-GB"/>
              <a:t>[10]Merriam, John H. “Coincident and Lagging Indicators.” Nebraska Journal of Economics and Business, vol. 10, no. 3, 1971, pp. 37–50. JSTOR, http://www.jstor.org/stable/40472393. Accessed 8 Mar. 2025. </a:t>
            </a:r>
          </a:p>
          <a:p>
            <a:br>
              <a:rPr lang="en-US"/>
            </a:br>
            <a:endParaRPr lang="en-US"/>
          </a:p>
          <a:p>
            <a:r>
              <a:rPr lang="en-GB"/>
              <a:t>[7]Rohn, S. (2024) Leading vs. lagging indicators: 20 examples - </a:t>
            </a:r>
            <a:r>
              <a:rPr lang="en-GB" err="1"/>
              <a:t>whatfix</a:t>
            </a:r>
            <a:r>
              <a:rPr lang="en-GB"/>
              <a:t>, The </a:t>
            </a:r>
            <a:r>
              <a:rPr lang="en-GB" err="1"/>
              <a:t>Whatfix</a:t>
            </a:r>
            <a:r>
              <a:rPr lang="en-GB"/>
              <a:t> Blog | Drive Digital Adoption. Available at: https://whatfix.com/blog/leading-vs-lagging-indicators/ (Accessed: 09 March 2025). </a:t>
            </a:r>
          </a:p>
          <a:p>
            <a:br>
              <a:rPr lang="en-US"/>
            </a:br>
            <a:endParaRPr lang="en-US"/>
          </a:p>
          <a:p>
            <a:r>
              <a:rPr lang="en-GB"/>
              <a:t>[1]Shaw, E.S. (1947) ‘Burns and Mitchell on business cycles’, Journal of Political Economy, 55(4), pp. 281–298.  </a:t>
            </a:r>
          </a:p>
        </p:txBody>
      </p:sp>
    </p:spTree>
    <p:extLst>
      <p:ext uri="{BB962C8B-B14F-4D97-AF65-F5344CB8AC3E}">
        <p14:creationId xmlns:p14="http://schemas.microsoft.com/office/powerpoint/2010/main" val="71838540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9F3EAD-561D-96A2-C740-191CD13496D9}"/>
            </a:ext>
          </a:extLst>
        </p:cNvPr>
        <p:cNvGrpSpPr/>
        <p:nvPr/>
      </p:nvGrpSpPr>
      <p:grpSpPr>
        <a:xfrm>
          <a:off x="0" y="0"/>
          <a:ext cx="0" cy="0"/>
          <a:chOff x="0" y="0"/>
          <a:chExt cx="0" cy="0"/>
        </a:xfrm>
      </p:grpSpPr>
      <p:sp>
        <p:nvSpPr>
          <p:cNvPr id="11" name="Rectangle 10">
            <a:extLst>
              <a:ext uri="{FF2B5EF4-FFF2-40B4-BE49-F238E27FC236}">
                <a16:creationId xmlns:a16="http://schemas.microsoft.com/office/drawing/2014/main" id="{ACEC19BF-7A60-8F9E-44F8-FA742C42758B}"/>
              </a:ext>
            </a:extLst>
          </p:cNvPr>
          <p:cNvSpPr/>
          <p:nvPr/>
        </p:nvSpPr>
        <p:spPr>
          <a:xfrm>
            <a:off x="0" y="0"/>
            <a:ext cx="12192000" cy="827314"/>
          </a:xfrm>
          <a:prstGeom prst="rect">
            <a:avLst/>
          </a:prstGeom>
          <a:solidFill>
            <a:srgbClr val="2362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 Placeholder 2">
            <a:extLst>
              <a:ext uri="{FF2B5EF4-FFF2-40B4-BE49-F238E27FC236}">
                <a16:creationId xmlns:a16="http://schemas.microsoft.com/office/drawing/2014/main" id="{4A182BC8-B86C-4B3E-35C3-195B03C2CB04}"/>
              </a:ext>
            </a:extLst>
          </p:cNvPr>
          <p:cNvSpPr txBox="1">
            <a:spLocks/>
          </p:cNvSpPr>
          <p:nvPr/>
        </p:nvSpPr>
        <p:spPr>
          <a:xfrm>
            <a:off x="223114" y="194796"/>
            <a:ext cx="7164912" cy="507823"/>
          </a:xfrm>
          <a:prstGeom prst="rect">
            <a:avLst/>
          </a:prstGeom>
        </p:spPr>
        <p:txBody>
          <a:bodyPr vert="horz" lIns="0" tIns="0" rIns="0" bIns="0" rtlCol="0">
            <a:normAutofit/>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bg1"/>
                </a:solidFill>
              </a:rPr>
              <a:t>References</a:t>
            </a:r>
            <a:endParaRPr lang="en-US" baseline="30000">
              <a:solidFill>
                <a:schemeClr val="bg1"/>
              </a:solidFill>
            </a:endParaRPr>
          </a:p>
        </p:txBody>
      </p:sp>
      <p:sp>
        <p:nvSpPr>
          <p:cNvPr id="6" name="Text Placeholder 2">
            <a:extLst>
              <a:ext uri="{FF2B5EF4-FFF2-40B4-BE49-F238E27FC236}">
                <a16:creationId xmlns:a16="http://schemas.microsoft.com/office/drawing/2014/main" id="{C8FDDE87-DA16-CC4B-89F5-CB7B11468540}"/>
              </a:ext>
            </a:extLst>
          </p:cNvPr>
          <p:cNvSpPr txBox="1">
            <a:spLocks/>
          </p:cNvSpPr>
          <p:nvPr/>
        </p:nvSpPr>
        <p:spPr>
          <a:xfrm>
            <a:off x="375514" y="471891"/>
            <a:ext cx="7164912" cy="507823"/>
          </a:xfrm>
          <a:prstGeom prst="rect">
            <a:avLst/>
          </a:prstGeom>
        </p:spPr>
        <p:txBody>
          <a:bodyPr vert="horz" lIns="0" tIns="0" rIns="0" bIns="0" rtlCol="0">
            <a:normAutofit/>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solidFill>
                <a:schemeClr val="bg1"/>
              </a:solidFill>
            </a:endParaRPr>
          </a:p>
        </p:txBody>
      </p:sp>
      <p:sp>
        <p:nvSpPr>
          <p:cNvPr id="4" name="TextBox 3">
            <a:extLst>
              <a:ext uri="{FF2B5EF4-FFF2-40B4-BE49-F238E27FC236}">
                <a16:creationId xmlns:a16="http://schemas.microsoft.com/office/drawing/2014/main" id="{348C95F0-E3D2-5745-F32A-9EFA035ECC84}"/>
              </a:ext>
            </a:extLst>
          </p:cNvPr>
          <p:cNvSpPr txBox="1"/>
          <p:nvPr/>
        </p:nvSpPr>
        <p:spPr>
          <a:xfrm>
            <a:off x="24392" y="809172"/>
            <a:ext cx="12098060" cy="3139321"/>
          </a:xfrm>
          <a:prstGeom prst="rect">
            <a:avLst/>
          </a:prstGeom>
          <a:noFill/>
          <a:ln>
            <a:noFill/>
          </a:ln>
        </p:spPr>
        <p:txBody>
          <a:bodyPr wrap="square" lIns="91440" tIns="45720" rIns="91440" bIns="45720" rtlCol="0" anchor="t">
            <a:spAutoFit/>
          </a:bodyPr>
          <a:lstStyle/>
          <a:p>
            <a:r>
              <a:rPr lang="en-GB"/>
              <a:t>[14] Smith, N. (2024) Does the yield curve tell us a recession is coming soon? Available at: https://www.noahpinion.blog/p/does-the-yield-curve-tell-us-a-recession (Accessed: 09 March 2025). </a:t>
            </a:r>
            <a:endParaRPr lang="en-US"/>
          </a:p>
          <a:p>
            <a:br>
              <a:rPr lang="en-US"/>
            </a:br>
            <a:endParaRPr lang="en-US"/>
          </a:p>
          <a:p>
            <a:r>
              <a:rPr lang="en-GB"/>
              <a:t>[16]Team, O.L.M. (2025) Unemployment rate (aged 16 and over, seasonally adjusted): %, Unemployment rate (aged 16 and over, seasonally adjusted): % - Office for National Statistics. Available at: https://www.ons.gov.uk/employmentandlabourmarket/peoplenotinwork/unemployment/timeseries/mgsx/lms (Accessed: 09 March 2025). </a:t>
            </a:r>
          </a:p>
          <a:p>
            <a:br>
              <a:rPr lang="en-US"/>
            </a:br>
            <a:r>
              <a:rPr lang="en-GB"/>
              <a:t>[3]Xu, A. (2024) Leading vs. lagging indicators (with real-world examples), Amplitude. Available at: https://amplitude.com/blog/leading-lagging-indicators (Accessed: 09 March 2025). </a:t>
            </a:r>
          </a:p>
        </p:txBody>
      </p:sp>
    </p:spTree>
    <p:extLst>
      <p:ext uri="{BB962C8B-B14F-4D97-AF65-F5344CB8AC3E}">
        <p14:creationId xmlns:p14="http://schemas.microsoft.com/office/powerpoint/2010/main" val="36294570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86349-59DD-448D-BEFA-A43316173524}"/>
              </a:ext>
            </a:extLst>
          </p:cNvPr>
          <p:cNvSpPr>
            <a:spLocks noGrp="1"/>
          </p:cNvSpPr>
          <p:nvPr>
            <p:ph type="title"/>
          </p:nvPr>
        </p:nvSpPr>
        <p:spPr/>
        <p:txBody>
          <a:bodyPr/>
          <a:lstStyle/>
          <a:p>
            <a:r>
              <a:rPr lang="en-GB"/>
              <a:t>Contents</a:t>
            </a:r>
          </a:p>
        </p:txBody>
      </p:sp>
      <p:sp>
        <p:nvSpPr>
          <p:cNvPr id="3" name="Content Placeholder 2">
            <a:extLst>
              <a:ext uri="{FF2B5EF4-FFF2-40B4-BE49-F238E27FC236}">
                <a16:creationId xmlns:a16="http://schemas.microsoft.com/office/drawing/2014/main" id="{D335A1D6-C076-48C7-B7DA-3F306B7A40B8}"/>
              </a:ext>
            </a:extLst>
          </p:cNvPr>
          <p:cNvSpPr>
            <a:spLocks noGrp="1"/>
          </p:cNvSpPr>
          <p:nvPr>
            <p:ph sz="quarter" idx="10"/>
          </p:nvPr>
        </p:nvSpPr>
        <p:spPr>
          <a:xfrm>
            <a:off x="838200" y="3677126"/>
            <a:ext cx="9524492" cy="768213"/>
          </a:xfrm>
        </p:spPr>
        <p:txBody>
          <a:bodyPr anchor="ctr">
            <a:noAutofit/>
          </a:bodyPr>
          <a:lstStyle/>
          <a:p>
            <a:r>
              <a:rPr lang="en-GB" sz="2880" b="1"/>
              <a:t>Steps for Forecasting </a:t>
            </a:r>
          </a:p>
        </p:txBody>
      </p:sp>
      <p:sp>
        <p:nvSpPr>
          <p:cNvPr id="4" name="Content Placeholder 3">
            <a:extLst>
              <a:ext uri="{FF2B5EF4-FFF2-40B4-BE49-F238E27FC236}">
                <a16:creationId xmlns:a16="http://schemas.microsoft.com/office/drawing/2014/main" id="{DF514262-823D-4315-9A4D-9A8754DBB788}"/>
              </a:ext>
            </a:extLst>
          </p:cNvPr>
          <p:cNvSpPr>
            <a:spLocks noGrp="1"/>
          </p:cNvSpPr>
          <p:nvPr>
            <p:ph sz="quarter" idx="11"/>
          </p:nvPr>
        </p:nvSpPr>
        <p:spPr>
          <a:xfrm>
            <a:off x="819146" y="1879545"/>
            <a:ext cx="8509155" cy="768213"/>
          </a:xfrm>
        </p:spPr>
        <p:txBody>
          <a:bodyPr anchor="ctr">
            <a:noAutofit/>
          </a:bodyPr>
          <a:lstStyle/>
          <a:p>
            <a:r>
              <a:rPr lang="en-US" sz="2880" b="1"/>
              <a:t>Leading  &amp; Lagging Indicators</a:t>
            </a:r>
            <a:endParaRPr lang="en-GB" sz="2880" b="1"/>
          </a:p>
        </p:txBody>
      </p:sp>
      <p:sp>
        <p:nvSpPr>
          <p:cNvPr id="5" name="Content Placeholder 4">
            <a:extLst>
              <a:ext uri="{FF2B5EF4-FFF2-40B4-BE49-F238E27FC236}">
                <a16:creationId xmlns:a16="http://schemas.microsoft.com/office/drawing/2014/main" id="{D42F934D-3D38-4B54-8108-05EFF3162153}"/>
              </a:ext>
            </a:extLst>
          </p:cNvPr>
          <p:cNvSpPr>
            <a:spLocks noGrp="1"/>
          </p:cNvSpPr>
          <p:nvPr>
            <p:ph sz="quarter" idx="12"/>
          </p:nvPr>
        </p:nvSpPr>
        <p:spPr>
          <a:xfrm>
            <a:off x="838200" y="2769564"/>
            <a:ext cx="9524492" cy="768213"/>
          </a:xfrm>
        </p:spPr>
        <p:txBody>
          <a:bodyPr anchor="ctr">
            <a:noAutofit/>
          </a:bodyPr>
          <a:lstStyle/>
          <a:p>
            <a:r>
              <a:rPr lang="en-US" sz="2880" b="1"/>
              <a:t>SWOT Analysis</a:t>
            </a:r>
            <a:endParaRPr lang="en-GB" sz="2880" b="1"/>
          </a:p>
        </p:txBody>
      </p:sp>
      <p:sp>
        <p:nvSpPr>
          <p:cNvPr id="6" name="Content Placeholder 5">
            <a:extLst>
              <a:ext uri="{FF2B5EF4-FFF2-40B4-BE49-F238E27FC236}">
                <a16:creationId xmlns:a16="http://schemas.microsoft.com/office/drawing/2014/main" id="{2421D25C-A7D5-4BF7-8913-310ACBC8E9E3}"/>
              </a:ext>
            </a:extLst>
          </p:cNvPr>
          <p:cNvSpPr>
            <a:spLocks noGrp="1"/>
          </p:cNvSpPr>
          <p:nvPr>
            <p:ph sz="quarter" idx="13"/>
          </p:nvPr>
        </p:nvSpPr>
        <p:spPr>
          <a:xfrm>
            <a:off x="838200" y="4534556"/>
            <a:ext cx="8572043" cy="768214"/>
          </a:xfrm>
        </p:spPr>
        <p:txBody>
          <a:bodyPr anchor="ctr">
            <a:normAutofit/>
          </a:bodyPr>
          <a:lstStyle/>
          <a:p>
            <a:r>
              <a:rPr lang="en-GB" sz="2880" b="1"/>
              <a:t>Real Life Applications</a:t>
            </a:r>
          </a:p>
        </p:txBody>
      </p:sp>
    </p:spTree>
    <p:extLst>
      <p:ext uri="{BB962C8B-B14F-4D97-AF65-F5344CB8AC3E}">
        <p14:creationId xmlns:p14="http://schemas.microsoft.com/office/powerpoint/2010/main" val="37959060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2F14EA-E273-4C73-50DA-B34BC9208DE9}"/>
            </a:ext>
          </a:extLst>
        </p:cNvPr>
        <p:cNvGrpSpPr/>
        <p:nvPr/>
      </p:nvGrpSpPr>
      <p:grpSpPr>
        <a:xfrm>
          <a:off x="0" y="0"/>
          <a:ext cx="0" cy="0"/>
          <a:chOff x="0" y="0"/>
          <a:chExt cx="0" cy="0"/>
        </a:xfrm>
      </p:grpSpPr>
      <p:sp>
        <p:nvSpPr>
          <p:cNvPr id="5" name="Content Placeholder 5">
            <a:extLst>
              <a:ext uri="{FF2B5EF4-FFF2-40B4-BE49-F238E27FC236}">
                <a16:creationId xmlns:a16="http://schemas.microsoft.com/office/drawing/2014/main" id="{4C02B64E-6DE5-5CD8-9DB3-E8F709F13497}"/>
              </a:ext>
            </a:extLst>
          </p:cNvPr>
          <p:cNvSpPr>
            <a:spLocks noGrp="1"/>
          </p:cNvSpPr>
          <p:nvPr>
            <p:ph type="title"/>
          </p:nvPr>
        </p:nvSpPr>
        <p:spPr>
          <a:xfrm>
            <a:off x="2509157" y="1712867"/>
            <a:ext cx="7173686" cy="2857500"/>
          </a:xfrm>
        </p:spPr>
        <p:txBody>
          <a:bodyPr anchor="ctr">
            <a:normAutofit/>
          </a:bodyPr>
          <a:lstStyle/>
          <a:p>
            <a:pPr algn="ctr"/>
            <a:r>
              <a:rPr lang="en-GB" b="1"/>
              <a:t>Leading and Lagging Indicators</a:t>
            </a:r>
          </a:p>
        </p:txBody>
      </p:sp>
    </p:spTree>
    <p:extLst>
      <p:ext uri="{BB962C8B-B14F-4D97-AF65-F5344CB8AC3E}">
        <p14:creationId xmlns:p14="http://schemas.microsoft.com/office/powerpoint/2010/main" val="209000773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66D38E-B52D-A65E-1B61-9181E7668E99}"/>
              </a:ext>
            </a:extLst>
          </p:cNvPr>
          <p:cNvSpPr>
            <a:spLocks noGrp="1"/>
          </p:cNvSpPr>
          <p:nvPr>
            <p:ph type="body" sz="quarter" idx="13"/>
          </p:nvPr>
        </p:nvSpPr>
        <p:spPr/>
        <p:txBody>
          <a:bodyPr vert="horz" lIns="0" tIns="0" rIns="0" bIns="0" rtlCol="0" anchor="t">
            <a:normAutofit/>
          </a:bodyPr>
          <a:lstStyle/>
          <a:p>
            <a:pPr marL="0" indent="0">
              <a:buNone/>
            </a:pPr>
            <a:r>
              <a:rPr lang="en-US" sz="2400" b="1">
                <a:ea typeface="+mn-lt"/>
                <a:cs typeface="+mn-lt"/>
              </a:rPr>
              <a:t>Origins in Economics (1938):</a:t>
            </a:r>
            <a:endParaRPr lang="en-US" sz="2400"/>
          </a:p>
          <a:p>
            <a:pPr marL="227965" indent="-227965"/>
            <a:r>
              <a:rPr lang="en-US" sz="2400">
                <a:ea typeface="+mn-lt"/>
                <a:cs typeface="+mn-lt"/>
              </a:rPr>
              <a:t>Developed by economists Wesley C. Mitchell and Arthur F. Burns to predict economic trends</a:t>
            </a:r>
            <a:r>
              <a:rPr lang="en-US" sz="2400" baseline="30000">
                <a:ea typeface="+mn-lt"/>
                <a:cs typeface="+mn-lt"/>
              </a:rPr>
              <a:t>[1].</a:t>
            </a:r>
            <a:endParaRPr lang="en-US" sz="2400" baseline="30000"/>
          </a:p>
          <a:p>
            <a:pPr marL="0" indent="0">
              <a:buNone/>
            </a:pPr>
            <a:r>
              <a:rPr lang="en-US" sz="2400" b="1">
                <a:ea typeface="+mn-lt"/>
                <a:cs typeface="+mn-lt"/>
              </a:rPr>
              <a:t>Evolution of Measurement Tools:</a:t>
            </a:r>
            <a:endParaRPr lang="en-US" sz="2400"/>
          </a:p>
          <a:p>
            <a:pPr marL="227965" indent="-227965"/>
            <a:r>
              <a:rPr lang="en-US" sz="2400">
                <a:ea typeface="+mn-lt"/>
                <a:cs typeface="+mn-lt"/>
              </a:rPr>
              <a:t>Introduction of composite indexes like the </a:t>
            </a:r>
            <a:r>
              <a:rPr lang="en-US" sz="2400" b="1">
                <a:ea typeface="+mn-lt"/>
                <a:cs typeface="+mn-lt"/>
              </a:rPr>
              <a:t>Composite Index of Leading Indicators</a:t>
            </a:r>
            <a:r>
              <a:rPr lang="en-US" sz="2400">
                <a:ea typeface="+mn-lt"/>
                <a:cs typeface="+mn-lt"/>
              </a:rPr>
              <a:t> for better forecasting</a:t>
            </a:r>
            <a:r>
              <a:rPr lang="en-US" sz="2400" baseline="30000">
                <a:ea typeface="+mn-lt"/>
                <a:cs typeface="+mn-lt"/>
              </a:rPr>
              <a:t> [2].</a:t>
            </a:r>
            <a:r>
              <a:rPr lang="en-US" sz="2400">
                <a:ea typeface="+mn-lt"/>
                <a:cs typeface="+mn-lt"/>
              </a:rPr>
              <a:t>.</a:t>
            </a:r>
            <a:endParaRPr lang="en-US" sz="2400"/>
          </a:p>
          <a:p>
            <a:pPr marL="0" indent="0">
              <a:buNone/>
            </a:pPr>
            <a:r>
              <a:rPr lang="en-US" sz="2400" b="1">
                <a:ea typeface="+mn-lt"/>
                <a:cs typeface="+mn-lt"/>
              </a:rPr>
              <a:t>Business &amp; Economic Impact:</a:t>
            </a:r>
            <a:endParaRPr lang="en-US" sz="2400"/>
          </a:p>
          <a:p>
            <a:pPr marL="227965" indent="-227965"/>
            <a:r>
              <a:rPr lang="en-US" sz="2400">
                <a:ea typeface="+mn-lt"/>
                <a:cs typeface="+mn-lt"/>
              </a:rPr>
              <a:t>Companies and policymakers use these indicators for decision-making and strategy planning.</a:t>
            </a:r>
            <a:endParaRPr lang="en-US" sz="2400"/>
          </a:p>
          <a:p>
            <a:pPr marL="227965" indent="-227965"/>
            <a:r>
              <a:rPr lang="en-US" sz="2400">
                <a:ea typeface="+mn-lt"/>
                <a:cs typeface="+mn-lt"/>
              </a:rPr>
              <a:t>Essential for economic forecasting, business growth, and market analysis.</a:t>
            </a:r>
            <a:endParaRPr lang="en-US" sz="2400"/>
          </a:p>
          <a:p>
            <a:pPr marL="227965" indent="-227965"/>
            <a:endParaRPr lang="en-US"/>
          </a:p>
        </p:txBody>
      </p:sp>
      <p:sp>
        <p:nvSpPr>
          <p:cNvPr id="5" name="Rectangle 4">
            <a:extLst>
              <a:ext uri="{FF2B5EF4-FFF2-40B4-BE49-F238E27FC236}">
                <a16:creationId xmlns:a16="http://schemas.microsoft.com/office/drawing/2014/main" id="{A910ACB8-E3BF-668F-F17B-D60AA08B6F7B}"/>
              </a:ext>
            </a:extLst>
          </p:cNvPr>
          <p:cNvSpPr/>
          <p:nvPr/>
        </p:nvSpPr>
        <p:spPr>
          <a:xfrm>
            <a:off x="0" y="-88605"/>
            <a:ext cx="12192000" cy="827314"/>
          </a:xfrm>
          <a:prstGeom prst="rect">
            <a:avLst/>
          </a:prstGeom>
          <a:solidFill>
            <a:srgbClr val="2362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 Placeholder 2">
            <a:extLst>
              <a:ext uri="{FF2B5EF4-FFF2-40B4-BE49-F238E27FC236}">
                <a16:creationId xmlns:a16="http://schemas.microsoft.com/office/drawing/2014/main" id="{46A7E7BC-AE63-CC36-448E-DEB0C5F06E6D}"/>
              </a:ext>
            </a:extLst>
          </p:cNvPr>
          <p:cNvSpPr txBox="1">
            <a:spLocks/>
          </p:cNvSpPr>
          <p:nvPr/>
        </p:nvSpPr>
        <p:spPr>
          <a:xfrm>
            <a:off x="263240" y="233050"/>
            <a:ext cx="10700700" cy="507823"/>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bg1"/>
                </a:solidFill>
              </a:rPr>
              <a:t>History &amp; Application of Leading and Lagging Indicators</a:t>
            </a:r>
          </a:p>
        </p:txBody>
      </p:sp>
      <p:pic>
        <p:nvPicPr>
          <p:cNvPr id="3" name="Audio Recording 7 Mar 2025 at 20:11:44">
            <a:hlinkClick r:id="" action="ppaction://media"/>
            <a:extLst>
              <a:ext uri="{FF2B5EF4-FFF2-40B4-BE49-F238E27FC236}">
                <a16:creationId xmlns:a16="http://schemas.microsoft.com/office/drawing/2014/main" id="{E102CAF7-D888-AFA1-D947-61995EC4DE0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79200" y="5483140"/>
            <a:ext cx="812800" cy="812800"/>
          </a:xfrm>
          <a:prstGeom prst="rect">
            <a:avLst/>
          </a:prstGeom>
        </p:spPr>
      </p:pic>
      <p:sp>
        <p:nvSpPr>
          <p:cNvPr id="6" name="文字方塊 2">
            <a:extLst>
              <a:ext uri="{FF2B5EF4-FFF2-40B4-BE49-F238E27FC236}">
                <a16:creationId xmlns:a16="http://schemas.microsoft.com/office/drawing/2014/main" id="{93F2AD0E-83CD-0013-E542-FB68C8340D5D}"/>
              </a:ext>
            </a:extLst>
          </p:cNvPr>
          <p:cNvSpPr txBox="1"/>
          <p:nvPr/>
        </p:nvSpPr>
        <p:spPr>
          <a:xfrm>
            <a:off x="2848830" y="6295940"/>
            <a:ext cx="8389062" cy="430887"/>
          </a:xfrm>
          <a:prstGeom prst="rect">
            <a:avLst/>
          </a:prstGeom>
          <a:noFill/>
        </p:spPr>
        <p:txBody>
          <a:bodyPr wrap="square" lIns="91440" tIns="45720" rIns="91440" bIns="45720" rtlCol="0" anchor="t">
            <a:spAutoFit/>
          </a:bodyPr>
          <a:lstStyle/>
          <a:p>
            <a:r>
              <a:rPr lang="en-US" sz="1100" baseline="30000">
                <a:solidFill>
                  <a:schemeClr val="bg1"/>
                </a:solidFill>
                <a:ea typeface="+mn-lt"/>
                <a:cs typeface="+mn-lt"/>
              </a:rPr>
              <a:t>[1] </a:t>
            </a:r>
            <a:r>
              <a:rPr lang="en-GB" sz="1100">
                <a:solidFill>
                  <a:schemeClr val="bg1"/>
                </a:solidFill>
              </a:rPr>
              <a:t>(Shaw</a:t>
            </a:r>
            <a:r>
              <a:rPr lang="en-GB" sz="1100" i="0" u="none" strike="noStrike">
                <a:solidFill>
                  <a:schemeClr val="bg1"/>
                </a:solidFill>
                <a:effectLst/>
              </a:rPr>
              <a:t>, E.</a:t>
            </a:r>
            <a:r>
              <a:rPr lang="en-GB" sz="1100">
                <a:solidFill>
                  <a:schemeClr val="bg1"/>
                </a:solidFill>
              </a:rPr>
              <a:t>S., 1947)</a:t>
            </a:r>
          </a:p>
          <a:p>
            <a:r>
              <a:rPr lang="en-US" sz="1100" baseline="30000">
                <a:solidFill>
                  <a:schemeClr val="bg1"/>
                </a:solidFill>
                <a:ea typeface="+mn-lt"/>
                <a:cs typeface="+mn-lt"/>
              </a:rPr>
              <a:t>[2] </a:t>
            </a:r>
            <a:r>
              <a:rPr lang="en-GB" sz="1100">
                <a:solidFill>
                  <a:schemeClr val="bg1"/>
                </a:solidFill>
              </a:rPr>
              <a:t>(The Conference Board, 2025)</a:t>
            </a:r>
          </a:p>
        </p:txBody>
      </p:sp>
    </p:spTree>
    <p:extLst>
      <p:ext uri="{BB962C8B-B14F-4D97-AF65-F5344CB8AC3E}">
        <p14:creationId xmlns:p14="http://schemas.microsoft.com/office/powerpoint/2010/main" val="19615437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626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45CCB38-F196-B2A0-8562-0724392E545F}"/>
              </a:ext>
            </a:extLst>
          </p:cNvPr>
          <p:cNvSpPr>
            <a:spLocks noGrp="1"/>
          </p:cNvSpPr>
          <p:nvPr>
            <p:ph type="body" sz="quarter" idx="13"/>
          </p:nvPr>
        </p:nvSpPr>
        <p:spPr>
          <a:xfrm>
            <a:off x="536872" y="1214302"/>
            <a:ext cx="6829614" cy="4913898"/>
          </a:xfrm>
        </p:spPr>
        <p:txBody>
          <a:bodyPr vert="horz" lIns="0" tIns="0" rIns="0" bIns="0" rtlCol="0" anchor="t">
            <a:noAutofit/>
          </a:bodyPr>
          <a:lstStyle/>
          <a:p>
            <a:pPr marL="0" indent="0" algn="just">
              <a:buNone/>
            </a:pPr>
            <a:r>
              <a:rPr lang="en-US" sz="1800" b="1">
                <a:ea typeface="+mn-lt"/>
                <a:cs typeface="+mn-lt"/>
              </a:rPr>
              <a:t>Leading Indicators:</a:t>
            </a:r>
            <a:r>
              <a:rPr lang="en-US" sz="1800">
                <a:ea typeface="+mn-lt"/>
                <a:cs typeface="+mn-lt"/>
              </a:rPr>
              <a:t> Predict future performance and drive daily initiatives</a:t>
            </a:r>
            <a:endParaRPr lang="en-US" sz="1800"/>
          </a:p>
          <a:p>
            <a:pPr marL="227965" indent="-227965" algn="just"/>
            <a:r>
              <a:rPr lang="en-US" sz="1800">
                <a:ea typeface="+mn-lt"/>
                <a:cs typeface="+mn-lt"/>
              </a:rPr>
              <a:t>Help businesses stay on track toward desired outcomes.</a:t>
            </a:r>
            <a:endParaRPr lang="en-US" sz="1800"/>
          </a:p>
          <a:p>
            <a:pPr marL="227965" indent="-227965" algn="just"/>
            <a:r>
              <a:rPr lang="en-US" sz="1800">
                <a:ea typeface="+mn-lt"/>
                <a:cs typeface="+mn-lt"/>
              </a:rPr>
              <a:t>Examples: Manufacturing output, stock market trends, housing market data, consumer confidence.</a:t>
            </a:r>
            <a:endParaRPr lang="en-US" sz="1800"/>
          </a:p>
          <a:p>
            <a:pPr marL="227965" indent="-227965" algn="just"/>
            <a:endParaRPr lang="en-US" sz="1800">
              <a:ea typeface="+mn-lt"/>
              <a:cs typeface="+mn-lt"/>
            </a:endParaRPr>
          </a:p>
          <a:p>
            <a:pPr marL="0" indent="0" algn="just">
              <a:buNone/>
            </a:pPr>
            <a:r>
              <a:rPr lang="en-US" sz="1800" b="1">
                <a:ea typeface="+mn-lt"/>
                <a:cs typeface="+mn-lt"/>
              </a:rPr>
              <a:t>Lagging Indicators:</a:t>
            </a:r>
            <a:r>
              <a:rPr lang="en-US" sz="1800">
                <a:ea typeface="+mn-lt"/>
                <a:cs typeface="+mn-lt"/>
              </a:rPr>
              <a:t> Reflect past performance and shape long-term strategy</a:t>
            </a:r>
            <a:endParaRPr lang="en-US" sz="1800"/>
          </a:p>
          <a:p>
            <a:pPr marL="227965" indent="-227965" algn="just"/>
            <a:r>
              <a:rPr lang="en-US" sz="1800">
                <a:ea typeface="+mn-lt"/>
                <a:cs typeface="+mn-lt"/>
              </a:rPr>
              <a:t>Provide an objective view of past success.</a:t>
            </a:r>
            <a:endParaRPr lang="en-US" sz="1800"/>
          </a:p>
          <a:p>
            <a:pPr marL="227965" indent="-227965" algn="just"/>
            <a:r>
              <a:rPr lang="en-US" sz="1800">
                <a:ea typeface="+mn-lt"/>
                <a:cs typeface="+mn-lt"/>
              </a:rPr>
              <a:t>Examples: Unemployment rates, revenue metrics, GDP figures.</a:t>
            </a:r>
            <a:endParaRPr lang="en-US" sz="1800"/>
          </a:p>
          <a:p>
            <a:pPr marL="227965" indent="-227965" algn="just"/>
            <a:endParaRPr lang="en-US" sz="1800"/>
          </a:p>
          <a:p>
            <a:pPr marL="0" indent="0" algn="just">
              <a:buNone/>
            </a:pPr>
            <a:r>
              <a:rPr lang="en-US" sz="1800" b="1">
                <a:ea typeface="+mn-lt"/>
                <a:cs typeface="+mn-lt"/>
              </a:rPr>
              <a:t>Why Track Both?</a:t>
            </a:r>
          </a:p>
          <a:p>
            <a:pPr marL="227965" indent="-227965" algn="just"/>
            <a:r>
              <a:rPr lang="en-US" sz="1800">
                <a:ea typeface="+mn-lt"/>
                <a:cs typeface="+mn-lt"/>
              </a:rPr>
              <a:t>Leading indicators help identify areas for proactive improvement.</a:t>
            </a:r>
          </a:p>
          <a:p>
            <a:pPr marL="227965" indent="-227965" algn="just"/>
            <a:r>
              <a:rPr lang="en-US" sz="1800">
                <a:ea typeface="+mn-lt"/>
                <a:cs typeface="+mn-lt"/>
              </a:rPr>
              <a:t>Lagging indicators confirm trends and evaluate overall success.</a:t>
            </a:r>
            <a:endParaRPr lang="en-US" sz="1800"/>
          </a:p>
          <a:p>
            <a:pPr marL="0" indent="0">
              <a:buNone/>
            </a:pPr>
            <a:endParaRPr lang="en-US" sz="1600">
              <a:ea typeface="+mn-lt"/>
              <a:cs typeface="+mn-lt"/>
            </a:endParaRPr>
          </a:p>
          <a:p>
            <a:pPr marL="227965" indent="-227965"/>
            <a:endParaRPr lang="en-US"/>
          </a:p>
        </p:txBody>
      </p:sp>
      <p:pic>
        <p:nvPicPr>
          <p:cNvPr id="5" name="Picture 4" descr="A close-up of arrows&#10;&#10;AI-generated content may be incorrect.">
            <a:extLst>
              <a:ext uri="{FF2B5EF4-FFF2-40B4-BE49-F238E27FC236}">
                <a16:creationId xmlns:a16="http://schemas.microsoft.com/office/drawing/2014/main" id="{82B1C3E1-385A-31D1-1545-9A16BBD4A08F}"/>
              </a:ext>
            </a:extLst>
          </p:cNvPr>
          <p:cNvPicPr>
            <a:picLocks noChangeAspect="1"/>
          </p:cNvPicPr>
          <p:nvPr/>
        </p:nvPicPr>
        <p:blipFill>
          <a:blip r:embed="rId5"/>
          <a:stretch>
            <a:fillRect/>
          </a:stretch>
        </p:blipFill>
        <p:spPr>
          <a:xfrm>
            <a:off x="7361285" y="1906183"/>
            <a:ext cx="4619625" cy="3228975"/>
          </a:xfrm>
          <a:prstGeom prst="rect">
            <a:avLst/>
          </a:prstGeom>
        </p:spPr>
      </p:pic>
      <p:sp>
        <p:nvSpPr>
          <p:cNvPr id="6" name="Rectangle 5">
            <a:extLst>
              <a:ext uri="{FF2B5EF4-FFF2-40B4-BE49-F238E27FC236}">
                <a16:creationId xmlns:a16="http://schemas.microsoft.com/office/drawing/2014/main" id="{5B506525-B5B9-54F2-16EC-E993B1EB21CF}"/>
              </a:ext>
            </a:extLst>
          </p:cNvPr>
          <p:cNvSpPr/>
          <p:nvPr/>
        </p:nvSpPr>
        <p:spPr>
          <a:xfrm>
            <a:off x="0" y="0"/>
            <a:ext cx="12192000" cy="827314"/>
          </a:xfrm>
          <a:prstGeom prst="rect">
            <a:avLst/>
          </a:prstGeom>
          <a:solidFill>
            <a:srgbClr val="2362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 Placeholder 2">
            <a:extLst>
              <a:ext uri="{FF2B5EF4-FFF2-40B4-BE49-F238E27FC236}">
                <a16:creationId xmlns:a16="http://schemas.microsoft.com/office/drawing/2014/main" id="{6CECFD69-06B2-5F14-34DC-79E65123026A}"/>
              </a:ext>
            </a:extLst>
          </p:cNvPr>
          <p:cNvSpPr txBox="1">
            <a:spLocks/>
          </p:cNvSpPr>
          <p:nvPr/>
        </p:nvSpPr>
        <p:spPr>
          <a:xfrm>
            <a:off x="210788" y="244554"/>
            <a:ext cx="7164912" cy="507823"/>
          </a:xfrm>
          <a:prstGeom prst="rect">
            <a:avLst/>
          </a:prstGeom>
        </p:spPr>
        <p:txBody>
          <a:bodyPr vert="horz" lIns="0" tIns="0" rIns="0" bIns="0" rtlCol="0" anchor="t">
            <a:normAutofit/>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bg1"/>
                </a:solidFill>
              </a:rPr>
              <a:t>Leading and Lagging Indicators</a:t>
            </a:r>
            <a:r>
              <a:rPr lang="en-US" baseline="30000">
                <a:solidFill>
                  <a:schemeClr val="bg1"/>
                </a:solidFill>
              </a:rPr>
              <a:t>[3]</a:t>
            </a:r>
            <a:endParaRPr lang="en-US" b="0" baseline="30000">
              <a:solidFill>
                <a:schemeClr val="bg1"/>
              </a:solidFill>
            </a:endParaRPr>
          </a:p>
          <a:p>
            <a:endParaRPr lang="en-US">
              <a:solidFill>
                <a:schemeClr val="bg1"/>
              </a:solidFill>
            </a:endParaRPr>
          </a:p>
        </p:txBody>
      </p:sp>
      <p:pic>
        <p:nvPicPr>
          <p:cNvPr id="3" name="Audio Recording 7 Mar 2025 at 20:15:36">
            <a:hlinkClick r:id="" action="ppaction://media"/>
            <a:extLst>
              <a:ext uri="{FF2B5EF4-FFF2-40B4-BE49-F238E27FC236}">
                <a16:creationId xmlns:a16="http://schemas.microsoft.com/office/drawing/2014/main" id="{E8FF4B56-AFDF-0207-B8B1-340AA9C796E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79200" y="5420639"/>
            <a:ext cx="812800" cy="812800"/>
          </a:xfrm>
          <a:prstGeom prst="rect">
            <a:avLst/>
          </a:prstGeom>
        </p:spPr>
      </p:pic>
      <p:sp>
        <p:nvSpPr>
          <p:cNvPr id="7" name="TextBox 6">
            <a:extLst>
              <a:ext uri="{FF2B5EF4-FFF2-40B4-BE49-F238E27FC236}">
                <a16:creationId xmlns:a16="http://schemas.microsoft.com/office/drawing/2014/main" id="{8D6AD979-583E-ED37-6952-913AB13A99B7}"/>
              </a:ext>
            </a:extLst>
          </p:cNvPr>
          <p:cNvSpPr txBox="1"/>
          <p:nvPr/>
        </p:nvSpPr>
        <p:spPr>
          <a:xfrm>
            <a:off x="2846293" y="6399306"/>
            <a:ext cx="731743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aseline="30000">
                <a:solidFill>
                  <a:schemeClr val="bg1"/>
                </a:solidFill>
                <a:ea typeface="+mn-lt"/>
                <a:cs typeface="+mn-lt"/>
              </a:rPr>
              <a:t>[3] </a:t>
            </a:r>
            <a:r>
              <a:rPr lang="en-GB" sz="1200">
                <a:solidFill>
                  <a:schemeClr val="bg1"/>
                </a:solidFill>
              </a:rPr>
              <a:t>(Xu, 2025)</a:t>
            </a:r>
            <a:endParaRPr lang="en-US">
              <a:solidFill>
                <a:schemeClr val="bg1"/>
              </a:solidFill>
            </a:endParaRPr>
          </a:p>
        </p:txBody>
      </p:sp>
    </p:spTree>
    <p:extLst>
      <p:ext uri="{BB962C8B-B14F-4D97-AF65-F5344CB8AC3E}">
        <p14:creationId xmlns:p14="http://schemas.microsoft.com/office/powerpoint/2010/main" val="3732552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77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AFFCE6-5BAA-3675-B860-032C5537A4DC}"/>
            </a:ext>
          </a:extLst>
        </p:cNvPr>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23BEEE50-CE88-D96C-54C0-459A277E2B3B}"/>
              </a:ext>
            </a:extLst>
          </p:cNvPr>
          <p:cNvGraphicFramePr/>
          <p:nvPr>
            <p:extLst>
              <p:ext uri="{D42A27DB-BD31-4B8C-83A1-F6EECF244321}">
                <p14:modId xmlns:p14="http://schemas.microsoft.com/office/powerpoint/2010/main" val="476777657"/>
              </p:ext>
            </p:extLst>
          </p:nvPr>
        </p:nvGraphicFramePr>
        <p:xfrm>
          <a:off x="885105" y="1404418"/>
          <a:ext cx="10642866" cy="404916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Rectangle 7">
            <a:extLst>
              <a:ext uri="{FF2B5EF4-FFF2-40B4-BE49-F238E27FC236}">
                <a16:creationId xmlns:a16="http://schemas.microsoft.com/office/drawing/2014/main" id="{A12CE017-A2FB-7CF2-8CAB-0D529395001B}"/>
              </a:ext>
            </a:extLst>
          </p:cNvPr>
          <p:cNvSpPr/>
          <p:nvPr/>
        </p:nvSpPr>
        <p:spPr>
          <a:xfrm>
            <a:off x="0" y="0"/>
            <a:ext cx="12192000" cy="827314"/>
          </a:xfrm>
          <a:prstGeom prst="rect">
            <a:avLst/>
          </a:prstGeom>
          <a:solidFill>
            <a:srgbClr val="2362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 Placeholder 2">
            <a:extLst>
              <a:ext uri="{FF2B5EF4-FFF2-40B4-BE49-F238E27FC236}">
                <a16:creationId xmlns:a16="http://schemas.microsoft.com/office/drawing/2014/main" id="{2DE4A9D5-6A20-31E8-505B-691FA491FE89}"/>
              </a:ext>
            </a:extLst>
          </p:cNvPr>
          <p:cNvSpPr txBox="1">
            <a:spLocks/>
          </p:cNvSpPr>
          <p:nvPr/>
        </p:nvSpPr>
        <p:spPr>
          <a:xfrm>
            <a:off x="227596" y="250157"/>
            <a:ext cx="7164912" cy="507823"/>
          </a:xfrm>
          <a:prstGeom prst="rect">
            <a:avLst/>
          </a:prstGeom>
        </p:spPr>
        <p:txBody>
          <a:bodyPr vert="horz" lIns="0" tIns="0" rIns="0" bIns="0" rtlCol="0" anchor="t">
            <a:normAutofit/>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bg1"/>
                </a:solidFill>
              </a:rPr>
              <a:t>Leading and Lagging Indicators</a:t>
            </a:r>
            <a:r>
              <a:rPr lang="en-US" baseline="30000">
                <a:solidFill>
                  <a:schemeClr val="bg1"/>
                </a:solidFill>
              </a:rPr>
              <a:t>[4]</a:t>
            </a:r>
            <a:endParaRPr lang="en-US" b="0" baseline="30000">
              <a:solidFill>
                <a:schemeClr val="bg1"/>
              </a:solidFill>
            </a:endParaRPr>
          </a:p>
          <a:p>
            <a:endParaRPr lang="en-US">
              <a:solidFill>
                <a:schemeClr val="bg1"/>
              </a:solidFill>
            </a:endParaRPr>
          </a:p>
        </p:txBody>
      </p:sp>
      <p:pic>
        <p:nvPicPr>
          <p:cNvPr id="2" name="Audio Recording 7 Mar 2025 at 20:18:13">
            <a:hlinkClick r:id="" action="ppaction://media"/>
            <a:extLst>
              <a:ext uri="{FF2B5EF4-FFF2-40B4-BE49-F238E27FC236}">
                <a16:creationId xmlns:a16="http://schemas.microsoft.com/office/drawing/2014/main" id="{DA4E5EA4-EF79-BB22-496E-6056B93786A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379200" y="5357010"/>
            <a:ext cx="812800" cy="812800"/>
          </a:xfrm>
          <a:prstGeom prst="rect">
            <a:avLst/>
          </a:prstGeom>
        </p:spPr>
      </p:pic>
      <p:sp>
        <p:nvSpPr>
          <p:cNvPr id="12" name="TextBox 11">
            <a:extLst>
              <a:ext uri="{FF2B5EF4-FFF2-40B4-BE49-F238E27FC236}">
                <a16:creationId xmlns:a16="http://schemas.microsoft.com/office/drawing/2014/main" id="{F505698A-314B-184A-7713-99A55C7CEF34}"/>
              </a:ext>
            </a:extLst>
          </p:cNvPr>
          <p:cNvSpPr txBox="1"/>
          <p:nvPr/>
        </p:nvSpPr>
        <p:spPr>
          <a:xfrm>
            <a:off x="2846293" y="6399306"/>
            <a:ext cx="731743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aseline="30000">
                <a:solidFill>
                  <a:schemeClr val="bg1"/>
                </a:solidFill>
                <a:ea typeface="+mn-lt"/>
                <a:cs typeface="+mn-lt"/>
              </a:rPr>
              <a:t>[4] </a:t>
            </a:r>
            <a:r>
              <a:rPr lang="en-GB" sz="1200">
                <a:solidFill>
                  <a:schemeClr val="bg1"/>
                </a:solidFill>
              </a:rPr>
              <a:t>(Colin, 2021)</a:t>
            </a:r>
            <a:endParaRPr lang="en-US">
              <a:solidFill>
                <a:schemeClr val="bg1"/>
              </a:solidFill>
            </a:endParaRPr>
          </a:p>
        </p:txBody>
      </p:sp>
    </p:spTree>
    <p:extLst>
      <p:ext uri="{BB962C8B-B14F-4D97-AF65-F5344CB8AC3E}">
        <p14:creationId xmlns:p14="http://schemas.microsoft.com/office/powerpoint/2010/main" val="33535697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33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D2F056-DB23-80F3-01D8-F7991CCAC276}"/>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F401E71C-5150-4AA6-8E21-3E49B79646D1}"/>
              </a:ext>
            </a:extLst>
          </p:cNvPr>
          <p:cNvSpPr/>
          <p:nvPr/>
        </p:nvSpPr>
        <p:spPr>
          <a:xfrm>
            <a:off x="0" y="0"/>
            <a:ext cx="12192000" cy="827314"/>
          </a:xfrm>
          <a:prstGeom prst="rect">
            <a:avLst/>
          </a:prstGeom>
          <a:solidFill>
            <a:srgbClr val="2362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 Placeholder 2">
            <a:extLst>
              <a:ext uri="{FF2B5EF4-FFF2-40B4-BE49-F238E27FC236}">
                <a16:creationId xmlns:a16="http://schemas.microsoft.com/office/drawing/2014/main" id="{E30958DE-CE03-EBDF-CC31-F20E1AC17E2F}"/>
              </a:ext>
            </a:extLst>
          </p:cNvPr>
          <p:cNvSpPr txBox="1">
            <a:spLocks/>
          </p:cNvSpPr>
          <p:nvPr/>
        </p:nvSpPr>
        <p:spPr>
          <a:xfrm>
            <a:off x="310200" y="319491"/>
            <a:ext cx="7164912" cy="507823"/>
          </a:xfrm>
          <a:prstGeom prst="rect">
            <a:avLst/>
          </a:prstGeom>
        </p:spPr>
        <p:txBody>
          <a:bodyPr vert="horz" lIns="0" tIns="0" rIns="0" bIns="0" rtlCol="0" anchor="t">
            <a:normAutofit/>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bg1"/>
                </a:solidFill>
              </a:rPr>
              <a:t>When to use Leading Indicators?</a:t>
            </a:r>
            <a:r>
              <a:rPr lang="en-US" baseline="30000">
                <a:solidFill>
                  <a:schemeClr val="bg1"/>
                </a:solidFill>
              </a:rPr>
              <a:t>[5]</a:t>
            </a:r>
          </a:p>
        </p:txBody>
      </p:sp>
      <p:sp>
        <p:nvSpPr>
          <p:cNvPr id="6" name="Content Placeholder 2">
            <a:extLst>
              <a:ext uri="{FF2B5EF4-FFF2-40B4-BE49-F238E27FC236}">
                <a16:creationId xmlns:a16="http://schemas.microsoft.com/office/drawing/2014/main" id="{6773B95D-B64A-758C-F20E-E81A980BE339}"/>
              </a:ext>
            </a:extLst>
          </p:cNvPr>
          <p:cNvSpPr txBox="1">
            <a:spLocks/>
          </p:cNvSpPr>
          <p:nvPr/>
        </p:nvSpPr>
        <p:spPr>
          <a:xfrm>
            <a:off x="838200" y="1384562"/>
            <a:ext cx="5175325" cy="4351338"/>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200" b="1" dirty="0">
                <a:solidFill>
                  <a:srgbClr val="1D90CF"/>
                </a:solidFill>
                <a:latin typeface="Aptos"/>
                <a:ea typeface="Aptos" panose="020B0004020202020204" pitchFamily="34" charset="0"/>
                <a:cs typeface="Aptos" panose="020B0004020202020204" pitchFamily="34" charset="0"/>
              </a:rPr>
              <a:t>Key Situations</a:t>
            </a:r>
          </a:p>
          <a:p>
            <a:pPr marL="0" indent="0">
              <a:buNone/>
            </a:pPr>
            <a:endParaRPr lang="en-US" sz="1800" b="1" dirty="0">
              <a:solidFill>
                <a:srgbClr val="0F4761"/>
              </a:solidFill>
              <a:latin typeface="Aptos" panose="020B0004020202020204" pitchFamily="34" charset="0"/>
              <a:ea typeface="Times New Roman" panose="02020603050405020304" pitchFamily="18" charset="0"/>
              <a:cs typeface="Times New Roman" panose="02020603050405020304" pitchFamily="18" charset="0"/>
            </a:endParaRPr>
          </a:p>
          <a:p>
            <a:pPr marL="342900" indent="-342900">
              <a:lnSpc>
                <a:spcPct val="116000"/>
              </a:lnSpc>
              <a:buFont typeface="+mj-lt"/>
              <a:buAutoNum type="arabicPeriod"/>
            </a:pPr>
            <a:r>
              <a:rPr lang="en-US" sz="1800" b="1" dirty="0">
                <a:latin typeface="Aptos"/>
                <a:ea typeface="Aptos" panose="020B0004020202020204" pitchFamily="34" charset="0"/>
                <a:cs typeface="Aptos" panose="020B0004020202020204" pitchFamily="34" charset="0"/>
              </a:rPr>
              <a:t>Economic Forecasting</a:t>
            </a:r>
            <a:r>
              <a:rPr lang="en-US" sz="1800" dirty="0">
                <a:latin typeface="Aptos"/>
                <a:ea typeface="Aptos" panose="020B0004020202020204" pitchFamily="34" charset="0"/>
                <a:cs typeface="Aptos" panose="020B0004020202020204" pitchFamily="34" charset="0"/>
              </a:rPr>
              <a:t> – Used by policymakers to anticipate recessions or economic expansions.</a:t>
            </a:r>
            <a:endParaRPr lang="en-US" sz="1800" dirty="0">
              <a:latin typeface="Aptos"/>
              <a:ea typeface="Times New Roman" panose="02020603050405020304" pitchFamily="18" charset="0"/>
              <a:cs typeface="Times New Roman" panose="02020603050405020304" pitchFamily="18" charset="0"/>
            </a:endParaRPr>
          </a:p>
          <a:p>
            <a:pPr marL="342900" indent="-342900">
              <a:lnSpc>
                <a:spcPct val="116000"/>
              </a:lnSpc>
              <a:buFont typeface="+mj-lt"/>
              <a:buAutoNum type="arabicPeriod"/>
            </a:pPr>
            <a:r>
              <a:rPr lang="en-US" sz="1800" b="1" dirty="0">
                <a:latin typeface="Aptos"/>
                <a:ea typeface="Aptos" panose="020B0004020202020204" pitchFamily="34" charset="0"/>
                <a:cs typeface="Aptos" panose="020B0004020202020204" pitchFamily="34" charset="0"/>
              </a:rPr>
              <a:t>Business Strategy &amp; Market Planning</a:t>
            </a:r>
            <a:r>
              <a:rPr lang="en-US" sz="1800" dirty="0">
                <a:latin typeface="Aptos"/>
                <a:ea typeface="Aptos" panose="020B0004020202020204" pitchFamily="34" charset="0"/>
                <a:cs typeface="Aptos" panose="020B0004020202020204" pitchFamily="34" charset="0"/>
              </a:rPr>
              <a:t> – Helps businesses adjust operations before market changes.</a:t>
            </a:r>
            <a:endParaRPr lang="en-US" sz="1800" dirty="0">
              <a:latin typeface="Aptos"/>
              <a:ea typeface="Times New Roman" panose="02020603050405020304" pitchFamily="18" charset="0"/>
              <a:cs typeface="Times New Roman" panose="02020603050405020304" pitchFamily="18" charset="0"/>
            </a:endParaRPr>
          </a:p>
          <a:p>
            <a:pPr marL="342900" indent="-342900">
              <a:lnSpc>
                <a:spcPct val="116000"/>
              </a:lnSpc>
              <a:buFont typeface="+mj-lt"/>
              <a:buAutoNum type="arabicPeriod"/>
            </a:pPr>
            <a:r>
              <a:rPr lang="en-US" sz="1800" b="1" dirty="0">
                <a:latin typeface="Aptos"/>
                <a:ea typeface="Aptos" panose="020B0004020202020204" pitchFamily="34" charset="0"/>
                <a:cs typeface="Aptos" panose="020B0004020202020204" pitchFamily="34" charset="0"/>
              </a:rPr>
              <a:t>Investment and Financial Market Decisions</a:t>
            </a:r>
            <a:r>
              <a:rPr lang="en-US" sz="1800" dirty="0">
                <a:latin typeface="Aptos"/>
                <a:ea typeface="Aptos" panose="020B0004020202020204" pitchFamily="34" charset="0"/>
                <a:cs typeface="Aptos" panose="020B0004020202020204" pitchFamily="34" charset="0"/>
              </a:rPr>
              <a:t> – Guides investors in predicting stock market movements</a:t>
            </a:r>
            <a:endParaRPr lang="en-US" sz="1800" dirty="0">
              <a:latin typeface="Aptos"/>
              <a:ea typeface="Times New Roman" panose="02020603050405020304" pitchFamily="18" charset="0"/>
              <a:cs typeface="Times New Roman" panose="02020603050405020304" pitchFamily="18" charset="0"/>
            </a:endParaRPr>
          </a:p>
          <a:p>
            <a:pPr marL="342900" indent="-342900">
              <a:lnSpc>
                <a:spcPct val="116000"/>
              </a:lnSpc>
              <a:buFont typeface="+mj-lt"/>
              <a:buAutoNum type="arabicPeriod"/>
            </a:pPr>
            <a:r>
              <a:rPr lang="en-US" sz="1800" b="1" dirty="0">
                <a:latin typeface="Aptos"/>
                <a:ea typeface="Aptos" panose="020B0004020202020204" pitchFamily="34" charset="0"/>
                <a:cs typeface="Aptos" panose="020B0004020202020204" pitchFamily="34" charset="0"/>
              </a:rPr>
              <a:t>Employment and Job Market Planning</a:t>
            </a:r>
            <a:r>
              <a:rPr lang="en-US" sz="1800" dirty="0">
                <a:latin typeface="Aptos"/>
                <a:ea typeface="Aptos" panose="020B0004020202020204" pitchFamily="34" charset="0"/>
                <a:cs typeface="Aptos" panose="020B0004020202020204" pitchFamily="34" charset="0"/>
              </a:rPr>
              <a:t> – Forecasts labor demand and workforce needs.</a:t>
            </a:r>
            <a:endParaRPr lang="en-US" sz="1800" dirty="0">
              <a:latin typeface="Aptos"/>
              <a:ea typeface="Times New Roman" panose="02020603050405020304" pitchFamily="18" charset="0"/>
              <a:cs typeface="Times New Roman" panose="02020603050405020304" pitchFamily="18" charset="0"/>
            </a:endParaRPr>
          </a:p>
          <a:p>
            <a:pPr marL="342900" indent="-342900">
              <a:lnSpc>
                <a:spcPct val="116000"/>
              </a:lnSpc>
              <a:spcAft>
                <a:spcPts val="800"/>
              </a:spcAft>
              <a:buFont typeface="+mj-lt"/>
              <a:buAutoNum type="arabicPeriod"/>
            </a:pPr>
            <a:r>
              <a:rPr lang="en-US" sz="1800" b="1" dirty="0">
                <a:latin typeface="Aptos"/>
                <a:ea typeface="Aptos" panose="020B0004020202020204" pitchFamily="34" charset="0"/>
                <a:cs typeface="Aptos" panose="020B0004020202020204" pitchFamily="34" charset="0"/>
              </a:rPr>
              <a:t>Consumer Behavior and Demand Prediction</a:t>
            </a:r>
            <a:r>
              <a:rPr lang="en-US" sz="1800" dirty="0">
                <a:latin typeface="Aptos"/>
                <a:ea typeface="Aptos" panose="020B0004020202020204" pitchFamily="34" charset="0"/>
                <a:cs typeface="Aptos" panose="020B0004020202020204" pitchFamily="34" charset="0"/>
              </a:rPr>
              <a:t> – Predicts shifts in consumer spending trends.</a:t>
            </a:r>
            <a:endParaRPr lang="en-US" sz="1800" dirty="0">
              <a:latin typeface="Aptos"/>
              <a:ea typeface="Times New Roman" panose="02020603050405020304" pitchFamily="18" charset="0"/>
              <a:cs typeface="Times New Roman" panose="02020603050405020304" pitchFamily="18" charset="0"/>
            </a:endParaRPr>
          </a:p>
          <a:p>
            <a:endParaRPr lang="en-US" dirty="0"/>
          </a:p>
        </p:txBody>
      </p:sp>
      <p:sp>
        <p:nvSpPr>
          <p:cNvPr id="9" name="TextBox 8">
            <a:extLst>
              <a:ext uri="{FF2B5EF4-FFF2-40B4-BE49-F238E27FC236}">
                <a16:creationId xmlns:a16="http://schemas.microsoft.com/office/drawing/2014/main" id="{038901FD-ADBE-E4D6-E6E5-E201BD78438E}"/>
              </a:ext>
            </a:extLst>
          </p:cNvPr>
          <p:cNvSpPr txBox="1"/>
          <p:nvPr/>
        </p:nvSpPr>
        <p:spPr>
          <a:xfrm>
            <a:off x="6518075" y="1319247"/>
            <a:ext cx="4733364" cy="400110"/>
          </a:xfrm>
          <a:prstGeom prst="rect">
            <a:avLst/>
          </a:prstGeom>
          <a:noFill/>
        </p:spPr>
        <p:txBody>
          <a:bodyPr wrap="square" lIns="91440" tIns="45720" rIns="91440" bIns="45720" anchor="t">
            <a:spAutoFit/>
          </a:bodyPr>
          <a:lstStyle/>
          <a:p>
            <a:pPr>
              <a:spcAft>
                <a:spcPts val="800"/>
              </a:spcAft>
              <a:buSzPts val="1000"/>
              <a:tabLst>
                <a:tab pos="457200" algn="l"/>
              </a:tabLst>
            </a:pPr>
            <a:r>
              <a:rPr lang="en-US" sz="2000" b="1" dirty="0">
                <a:solidFill>
                  <a:srgbClr val="1D90CF"/>
                </a:solidFill>
                <a:latin typeface="Aptos"/>
                <a:ea typeface="Aptos" panose="020B0004020202020204" pitchFamily="34" charset="0"/>
                <a:cs typeface="Aptos" panose="020B0004020202020204" pitchFamily="34" charset="0"/>
              </a:rPr>
              <a:t>Companies Using Leading Indicator:</a:t>
            </a:r>
          </a:p>
        </p:txBody>
      </p:sp>
      <p:pic>
        <p:nvPicPr>
          <p:cNvPr id="13" name="Audio 12">
            <a:hlinkClick r:id="" action="ppaction://media"/>
            <a:extLst>
              <a:ext uri="{FF2B5EF4-FFF2-40B4-BE49-F238E27FC236}">
                <a16:creationId xmlns:a16="http://schemas.microsoft.com/office/drawing/2014/main" id="{133FD2A7-63BB-122D-56A7-BFEB11ED5900}"/>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161075" t="-161075" r="-161075" b="-161075"/>
          <a:stretch>
            <a:fillRect/>
          </a:stretch>
        </p:blipFill>
        <p:spPr>
          <a:xfrm>
            <a:off x="10052304" y="4718304"/>
            <a:ext cx="2057400" cy="2057400"/>
          </a:xfrm>
          <a:prstGeom prst="ellipse">
            <a:avLst/>
          </a:prstGeom>
        </p:spPr>
      </p:pic>
      <p:sp>
        <p:nvSpPr>
          <p:cNvPr id="3" name="TextBox 2">
            <a:extLst>
              <a:ext uri="{FF2B5EF4-FFF2-40B4-BE49-F238E27FC236}">
                <a16:creationId xmlns:a16="http://schemas.microsoft.com/office/drawing/2014/main" id="{B01393DC-1AED-B14B-1222-8A7FEB3574B3}"/>
              </a:ext>
            </a:extLst>
          </p:cNvPr>
          <p:cNvSpPr txBox="1"/>
          <p:nvPr/>
        </p:nvSpPr>
        <p:spPr>
          <a:xfrm>
            <a:off x="2859356" y="6400009"/>
            <a:ext cx="731743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aseline="30000">
                <a:solidFill>
                  <a:schemeClr val="bg1"/>
                </a:solidFill>
                <a:ea typeface="+mn-lt"/>
                <a:cs typeface="+mn-lt"/>
              </a:rPr>
              <a:t>[5] </a:t>
            </a:r>
            <a:r>
              <a:rPr lang="en-GB" sz="1200">
                <a:solidFill>
                  <a:schemeClr val="bg1"/>
                </a:solidFill>
              </a:rPr>
              <a:t>(Watts, 2024)</a:t>
            </a:r>
            <a:endParaRPr lang="en-US">
              <a:solidFill>
                <a:schemeClr val="bg1"/>
              </a:solidFill>
            </a:endParaRPr>
          </a:p>
        </p:txBody>
      </p:sp>
      <p:sp>
        <p:nvSpPr>
          <p:cNvPr id="5" name="TextBox 4">
            <a:extLst>
              <a:ext uri="{FF2B5EF4-FFF2-40B4-BE49-F238E27FC236}">
                <a16:creationId xmlns:a16="http://schemas.microsoft.com/office/drawing/2014/main" id="{92125CA2-E6BD-93CA-085B-9799C650F23C}"/>
              </a:ext>
            </a:extLst>
          </p:cNvPr>
          <p:cNvSpPr txBox="1"/>
          <p:nvPr/>
        </p:nvSpPr>
        <p:spPr>
          <a:xfrm>
            <a:off x="6518075" y="2031489"/>
            <a:ext cx="5414809" cy="2185214"/>
          </a:xfrm>
          <a:prstGeom prst="rect">
            <a:avLst/>
          </a:prstGeom>
          <a:noFill/>
        </p:spPr>
        <p:txBody>
          <a:bodyPr wrap="square">
            <a:spAutoFit/>
          </a:bodyPr>
          <a:lstStyle/>
          <a:p>
            <a:pPr marL="342900" indent="-342900">
              <a:buFont typeface="+mj-lt"/>
              <a:buAutoNum type="arabicPeriod"/>
            </a:pPr>
            <a:r>
              <a:rPr lang="en-US" sz="1700" b="1" dirty="0"/>
              <a:t>Amazon</a:t>
            </a:r>
            <a:r>
              <a:rPr lang="en-US" sz="1700" dirty="0"/>
              <a:t> – Predicts e-commerce demand.</a:t>
            </a:r>
          </a:p>
          <a:p>
            <a:pPr marL="342900" indent="-342900">
              <a:buFont typeface="+mj-lt"/>
              <a:buAutoNum type="arabicPeriod"/>
            </a:pPr>
            <a:endParaRPr lang="en-US" sz="1700" dirty="0"/>
          </a:p>
          <a:p>
            <a:pPr marL="342900" indent="-342900">
              <a:buFont typeface="+mj-lt"/>
              <a:buAutoNum type="arabicPeriod"/>
            </a:pPr>
            <a:r>
              <a:rPr lang="en-US" sz="1700" b="1" dirty="0"/>
              <a:t>Tesla</a:t>
            </a:r>
            <a:r>
              <a:rPr lang="en-US" sz="1700" dirty="0"/>
              <a:t> – Adjusts production based on government EV policies.</a:t>
            </a:r>
          </a:p>
          <a:p>
            <a:pPr marL="342900" indent="-342900">
              <a:buFont typeface="+mj-lt"/>
              <a:buAutoNum type="arabicPeriod"/>
            </a:pPr>
            <a:endParaRPr lang="en-US" sz="1700" dirty="0"/>
          </a:p>
          <a:p>
            <a:pPr marL="342900" indent="-342900">
              <a:buFont typeface="+mj-lt"/>
              <a:buAutoNum type="arabicPeriod"/>
            </a:pPr>
            <a:r>
              <a:rPr lang="en-US" sz="1700" b="1" dirty="0"/>
              <a:t>Goldman Sachs</a:t>
            </a:r>
            <a:r>
              <a:rPr lang="en-US" sz="1700" dirty="0"/>
              <a:t> – Forecasts market trends.</a:t>
            </a:r>
          </a:p>
          <a:p>
            <a:pPr marL="342900" indent="-342900">
              <a:buFont typeface="+mj-lt"/>
              <a:buAutoNum type="arabicPeriod"/>
            </a:pPr>
            <a:endParaRPr lang="en-US" sz="1700" dirty="0"/>
          </a:p>
          <a:p>
            <a:pPr marL="342900" indent="-342900">
              <a:buFont typeface="+mj-lt"/>
              <a:buAutoNum type="arabicPeriod"/>
            </a:pPr>
            <a:r>
              <a:rPr lang="en-US" sz="1700" b="1" dirty="0"/>
              <a:t>Google</a:t>
            </a:r>
            <a:r>
              <a:rPr lang="en-US" sz="1700" dirty="0"/>
              <a:t> – Uses search behavior for digital marketing.</a:t>
            </a:r>
          </a:p>
        </p:txBody>
      </p:sp>
    </p:spTree>
    <p:custDataLst>
      <p:tags r:id="rId1"/>
    </p:custDataLst>
    <p:extLst>
      <p:ext uri="{BB962C8B-B14F-4D97-AF65-F5344CB8AC3E}">
        <p14:creationId xmlns:p14="http://schemas.microsoft.com/office/powerpoint/2010/main" val="195922154"/>
      </p:ext>
    </p:extLst>
  </p:cSld>
  <p:clrMapOvr>
    <a:masterClrMapping/>
  </p:clrMapOvr>
  <mc:AlternateContent xmlns:mc="http://schemas.openxmlformats.org/markup-compatibility/2006">
    <mc:Choice xmlns:p14="http://schemas.microsoft.com/office/powerpoint/2010/main" Requires="p14">
      <p:transition spd="med" p14:dur="700" advTm="39554">
        <p:fade/>
      </p:transition>
    </mc:Choice>
    <mc:Fallback>
      <p:transition spd="med" advTm="3955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EDAB51-479C-7E67-CD0A-A8B555D29A55}"/>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6282F523-E3E7-9EF4-8A51-ED2154CC46C1}"/>
              </a:ext>
            </a:extLst>
          </p:cNvPr>
          <p:cNvSpPr/>
          <p:nvPr/>
        </p:nvSpPr>
        <p:spPr>
          <a:xfrm>
            <a:off x="0" y="0"/>
            <a:ext cx="12192000" cy="827314"/>
          </a:xfrm>
          <a:prstGeom prst="rect">
            <a:avLst/>
          </a:prstGeom>
          <a:solidFill>
            <a:srgbClr val="2362A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 Placeholder 2">
            <a:extLst>
              <a:ext uri="{FF2B5EF4-FFF2-40B4-BE49-F238E27FC236}">
                <a16:creationId xmlns:a16="http://schemas.microsoft.com/office/drawing/2014/main" id="{F8D8443A-E043-BF51-E77D-18FF728056F9}"/>
              </a:ext>
            </a:extLst>
          </p:cNvPr>
          <p:cNvSpPr txBox="1">
            <a:spLocks/>
          </p:cNvSpPr>
          <p:nvPr/>
        </p:nvSpPr>
        <p:spPr>
          <a:xfrm>
            <a:off x="310200" y="319491"/>
            <a:ext cx="7164912" cy="507823"/>
          </a:xfrm>
          <a:prstGeom prst="rect">
            <a:avLst/>
          </a:prstGeom>
        </p:spPr>
        <p:txBody>
          <a:bodyPr vert="horz" lIns="0" tIns="0" rIns="0" bIns="0" rtlCol="0" anchor="t">
            <a:normAutofit/>
          </a:bodyPr>
          <a:lstStyle>
            <a:lvl1pPr marL="0" indent="0" algn="l" defTabSz="914400" rtl="0" eaLnBrk="1" latinLnBrk="0" hangingPunct="1">
              <a:lnSpc>
                <a:spcPct val="90000"/>
              </a:lnSpc>
              <a:spcBef>
                <a:spcPts val="1000"/>
              </a:spcBef>
              <a:buFontTx/>
              <a:buNone/>
              <a:defRPr sz="3200" b="1" kern="1200" baseline="0">
                <a:solidFill>
                  <a:srgbClr val="00B0F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solidFill>
                  <a:schemeClr val="bg1"/>
                </a:solidFill>
              </a:rPr>
              <a:t>When to use Lagging Indicators?</a:t>
            </a:r>
            <a:r>
              <a:rPr lang="en-US" baseline="30000">
                <a:solidFill>
                  <a:schemeClr val="bg1"/>
                </a:solidFill>
              </a:rPr>
              <a:t>[6]</a:t>
            </a:r>
          </a:p>
        </p:txBody>
      </p:sp>
      <p:sp>
        <p:nvSpPr>
          <p:cNvPr id="6" name="Content Placeholder 2">
            <a:extLst>
              <a:ext uri="{FF2B5EF4-FFF2-40B4-BE49-F238E27FC236}">
                <a16:creationId xmlns:a16="http://schemas.microsoft.com/office/drawing/2014/main" id="{4CB1F790-F7C7-1914-4821-6F2E13D5DA9C}"/>
              </a:ext>
            </a:extLst>
          </p:cNvPr>
          <p:cNvSpPr txBox="1">
            <a:spLocks/>
          </p:cNvSpPr>
          <p:nvPr/>
        </p:nvSpPr>
        <p:spPr>
          <a:xfrm>
            <a:off x="838199" y="1384562"/>
            <a:ext cx="10534651" cy="435133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200" b="1">
                <a:solidFill>
                  <a:srgbClr val="1D90CF"/>
                </a:solidFill>
                <a:latin typeface="Aptos" panose="020B0004020202020204" pitchFamily="34" charset="0"/>
                <a:ea typeface="Aptos" panose="020B0004020202020204" pitchFamily="34" charset="0"/>
                <a:cs typeface="Aptos" panose="020B0004020202020204" pitchFamily="34" charset="0"/>
              </a:rPr>
              <a:t>Key Situations</a:t>
            </a:r>
          </a:p>
          <a:p>
            <a:pPr marL="0" indent="0">
              <a:buNone/>
            </a:pPr>
            <a:endParaRPr lang="en-US" sz="1800" b="1">
              <a:solidFill>
                <a:srgbClr val="0F4761"/>
              </a:solidFill>
              <a:latin typeface="Aptos" panose="020B0004020202020204" pitchFamily="34" charset="0"/>
              <a:ea typeface="Times New Roman" panose="02020603050405020304" pitchFamily="18" charset="0"/>
              <a:cs typeface="Times New Roman" panose="02020603050405020304" pitchFamily="18" charset="0"/>
            </a:endParaRPr>
          </a:p>
          <a:p>
            <a:pPr marL="342900" marR="0" lvl="0" indent="-342900">
              <a:lnSpc>
                <a:spcPct val="116000"/>
              </a:lnSpc>
              <a:buFont typeface="+mj-lt"/>
              <a:buAutoNum type="arabicPeriod"/>
            </a:pPr>
            <a:r>
              <a:rPr lang="en-US" sz="1800" b="1">
                <a:latin typeface="Aptos" panose="020B0004020202020204" pitchFamily="34" charset="0"/>
                <a:ea typeface="Aptos" panose="020B0004020202020204" pitchFamily="34" charset="0"/>
                <a:cs typeface="Aptos" panose="020B0004020202020204" pitchFamily="34" charset="0"/>
              </a:rPr>
              <a:t>Economic Performance Evaluation</a:t>
            </a:r>
            <a:r>
              <a:rPr lang="en-US" sz="1800">
                <a:latin typeface="Aptos" panose="020B0004020202020204" pitchFamily="34" charset="0"/>
                <a:ea typeface="Aptos" panose="020B0004020202020204" pitchFamily="34" charset="0"/>
                <a:cs typeface="Aptos" panose="020B0004020202020204" pitchFamily="34" charset="0"/>
              </a:rPr>
              <a:t> – Confirms whether a recession or economic expansion has occurred.</a:t>
            </a:r>
            <a:endParaRPr lang="en-US" sz="1800">
              <a:latin typeface="Aptos" panose="020B0004020202020204" pitchFamily="34" charset="0"/>
              <a:ea typeface="Times New Roman" panose="02020603050405020304" pitchFamily="18" charset="0"/>
              <a:cs typeface="Times New Roman" panose="02020603050405020304" pitchFamily="18" charset="0"/>
            </a:endParaRPr>
          </a:p>
          <a:p>
            <a:pPr marL="342900" marR="0" lvl="0" indent="-342900">
              <a:lnSpc>
                <a:spcPct val="116000"/>
              </a:lnSpc>
              <a:buFont typeface="+mj-lt"/>
              <a:buAutoNum type="arabicPeriod"/>
            </a:pPr>
            <a:r>
              <a:rPr lang="en-US" sz="1800" b="1">
                <a:latin typeface="Aptos" panose="020B0004020202020204" pitchFamily="34" charset="0"/>
                <a:ea typeface="Aptos" panose="020B0004020202020204" pitchFamily="34" charset="0"/>
                <a:cs typeface="Aptos" panose="020B0004020202020204" pitchFamily="34" charset="0"/>
              </a:rPr>
              <a:t>Business Performance Assessment</a:t>
            </a:r>
            <a:r>
              <a:rPr lang="en-US" sz="1800">
                <a:latin typeface="Aptos" panose="020B0004020202020204" pitchFamily="34" charset="0"/>
                <a:ea typeface="Aptos" panose="020B0004020202020204" pitchFamily="34" charset="0"/>
                <a:cs typeface="Aptos" panose="020B0004020202020204" pitchFamily="34" charset="0"/>
              </a:rPr>
              <a:t> – Measures past sales, revenue, and profitability trends.</a:t>
            </a:r>
            <a:endParaRPr lang="en-US" sz="1800">
              <a:latin typeface="Aptos" panose="020B0004020202020204" pitchFamily="34" charset="0"/>
              <a:ea typeface="Times New Roman" panose="02020603050405020304" pitchFamily="18" charset="0"/>
              <a:cs typeface="Times New Roman" panose="02020603050405020304" pitchFamily="18" charset="0"/>
            </a:endParaRPr>
          </a:p>
          <a:p>
            <a:pPr marL="342900" marR="0" lvl="0" indent="-342900">
              <a:lnSpc>
                <a:spcPct val="116000"/>
              </a:lnSpc>
              <a:buFont typeface="+mj-lt"/>
              <a:buAutoNum type="arabicPeriod"/>
            </a:pPr>
            <a:r>
              <a:rPr lang="en-US" sz="1800" b="1">
                <a:latin typeface="Aptos" panose="020B0004020202020204" pitchFamily="34" charset="0"/>
                <a:ea typeface="Aptos" panose="020B0004020202020204" pitchFamily="34" charset="0"/>
                <a:cs typeface="Aptos" panose="020B0004020202020204" pitchFamily="34" charset="0"/>
              </a:rPr>
              <a:t>Unemployment and Labor Market Analysis</a:t>
            </a:r>
            <a:r>
              <a:rPr lang="en-US" sz="1800">
                <a:latin typeface="Aptos" panose="020B0004020202020204" pitchFamily="34" charset="0"/>
                <a:ea typeface="Aptos" panose="020B0004020202020204" pitchFamily="34" charset="0"/>
                <a:cs typeface="Aptos" panose="020B0004020202020204" pitchFamily="34" charset="0"/>
              </a:rPr>
              <a:t> – Assesses the effectiveness of past job creation programs.</a:t>
            </a:r>
            <a:endParaRPr lang="en-US" sz="1800">
              <a:latin typeface="Aptos" panose="020B0004020202020204" pitchFamily="34" charset="0"/>
              <a:ea typeface="Times New Roman" panose="02020603050405020304" pitchFamily="18" charset="0"/>
              <a:cs typeface="Times New Roman" panose="02020603050405020304" pitchFamily="18" charset="0"/>
            </a:endParaRPr>
          </a:p>
          <a:p>
            <a:pPr marL="342900" marR="0" lvl="0" indent="-342900">
              <a:lnSpc>
                <a:spcPct val="116000"/>
              </a:lnSpc>
              <a:buFont typeface="+mj-lt"/>
              <a:buAutoNum type="arabicPeriod"/>
            </a:pPr>
            <a:r>
              <a:rPr lang="en-US" sz="1800" b="1">
                <a:latin typeface="Aptos" panose="020B0004020202020204" pitchFamily="34" charset="0"/>
                <a:ea typeface="Aptos" panose="020B0004020202020204" pitchFamily="34" charset="0"/>
                <a:cs typeface="Aptos" panose="020B0004020202020204" pitchFamily="34" charset="0"/>
              </a:rPr>
              <a:t>Inflation and Cost of Living Assessment</a:t>
            </a:r>
            <a:r>
              <a:rPr lang="en-US" sz="1800">
                <a:latin typeface="Aptos" panose="020B0004020202020204" pitchFamily="34" charset="0"/>
                <a:ea typeface="Aptos" panose="020B0004020202020204" pitchFamily="34" charset="0"/>
                <a:cs typeface="Aptos" panose="020B0004020202020204" pitchFamily="34" charset="0"/>
              </a:rPr>
              <a:t> – Used by central banks to adjust monetary policies.</a:t>
            </a:r>
            <a:endParaRPr lang="en-US" sz="1800">
              <a:latin typeface="Aptos" panose="020B0004020202020204" pitchFamily="34" charset="0"/>
              <a:ea typeface="Times New Roman" panose="02020603050405020304" pitchFamily="18" charset="0"/>
              <a:cs typeface="Times New Roman" panose="02020603050405020304" pitchFamily="18" charset="0"/>
            </a:endParaRPr>
          </a:p>
          <a:p>
            <a:pPr marL="342900" marR="0" lvl="0" indent="-342900">
              <a:lnSpc>
                <a:spcPct val="116000"/>
              </a:lnSpc>
              <a:spcAft>
                <a:spcPts val="800"/>
              </a:spcAft>
              <a:buFont typeface="+mj-lt"/>
              <a:buAutoNum type="arabicPeriod"/>
            </a:pPr>
            <a:r>
              <a:rPr lang="en-US" sz="1800" b="1">
                <a:latin typeface="Aptos" panose="020B0004020202020204" pitchFamily="34" charset="0"/>
                <a:ea typeface="Aptos" panose="020B0004020202020204" pitchFamily="34" charset="0"/>
                <a:cs typeface="Aptos" panose="020B0004020202020204" pitchFamily="34" charset="0"/>
              </a:rPr>
              <a:t>Financial Stability and Interest Rate Adjustments</a:t>
            </a:r>
            <a:r>
              <a:rPr lang="en-US" sz="1800">
                <a:latin typeface="Aptos" panose="020B0004020202020204" pitchFamily="34" charset="0"/>
                <a:ea typeface="Aptos" panose="020B0004020202020204" pitchFamily="34" charset="0"/>
                <a:cs typeface="Aptos" panose="020B0004020202020204" pitchFamily="34" charset="0"/>
              </a:rPr>
              <a:t> – Evaluates the impact of past monetary policies.</a:t>
            </a:r>
            <a:endParaRPr lang="en-US" sz="1800">
              <a:latin typeface="Aptos" panose="020B0004020202020204" pitchFamily="34" charset="0"/>
              <a:ea typeface="Times New Roman" panose="02020603050405020304" pitchFamily="18" charset="0"/>
              <a:cs typeface="Times New Roman" panose="02020603050405020304" pitchFamily="18" charset="0"/>
            </a:endParaRPr>
          </a:p>
          <a:p>
            <a:endParaRPr lang="en-US"/>
          </a:p>
        </p:txBody>
      </p:sp>
      <p:pic>
        <p:nvPicPr>
          <p:cNvPr id="13" name="Audio 12">
            <a:hlinkClick r:id="" action="ppaction://media"/>
            <a:extLst>
              <a:ext uri="{FF2B5EF4-FFF2-40B4-BE49-F238E27FC236}">
                <a16:creationId xmlns:a16="http://schemas.microsoft.com/office/drawing/2014/main" id="{847610AB-374B-20EF-B709-6E080272F9E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
        <p:nvSpPr>
          <p:cNvPr id="4" name="TextBox 3">
            <a:extLst>
              <a:ext uri="{FF2B5EF4-FFF2-40B4-BE49-F238E27FC236}">
                <a16:creationId xmlns:a16="http://schemas.microsoft.com/office/drawing/2014/main" id="{B464EE2A-ED0B-1ACA-81CE-87687C323135}"/>
              </a:ext>
            </a:extLst>
          </p:cNvPr>
          <p:cNvSpPr txBox="1"/>
          <p:nvPr/>
        </p:nvSpPr>
        <p:spPr>
          <a:xfrm>
            <a:off x="2846293" y="6399306"/>
            <a:ext cx="731743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aseline="30000">
                <a:solidFill>
                  <a:schemeClr val="bg1"/>
                </a:solidFill>
                <a:ea typeface="+mn-lt"/>
                <a:cs typeface="+mn-lt"/>
              </a:rPr>
              <a:t>[6] </a:t>
            </a:r>
            <a:r>
              <a:rPr lang="en-GB" sz="1200">
                <a:solidFill>
                  <a:schemeClr val="bg1"/>
                </a:solidFill>
              </a:rPr>
              <a:t>(Kenton, 2024)</a:t>
            </a:r>
            <a:endParaRPr lang="en-US">
              <a:solidFill>
                <a:schemeClr val="bg1"/>
              </a:solidFill>
            </a:endParaRPr>
          </a:p>
        </p:txBody>
      </p:sp>
    </p:spTree>
    <p:extLst>
      <p:ext uri="{BB962C8B-B14F-4D97-AF65-F5344CB8AC3E}">
        <p14:creationId xmlns:p14="http://schemas.microsoft.com/office/powerpoint/2010/main" val="1920650802"/>
      </p:ext>
    </p:extLst>
  </p:cSld>
  <p:clrMapOvr>
    <a:masterClrMapping/>
  </p:clrMapOvr>
  <mc:AlternateContent xmlns:mc="http://schemas.openxmlformats.org/markup-compatibility/2006">
    <mc:Choice xmlns:p14="http://schemas.microsoft.com/office/powerpoint/2010/main" Requires="p14">
      <p:transition spd="med" p14:dur="700" advTm="23305">
        <p:fade/>
      </p:transition>
    </mc:Choice>
    <mc:Fallback>
      <p:transition spd="med" advTm="2330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13"/>
                </p:tgtEl>
              </p:cMediaNode>
            </p:audio>
          </p:childTnLst>
        </p:cTn>
      </p:par>
    </p:tnLst>
    <p:bldLst>
      <p:bldP spid="6"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TIMING" val="|4.3|3.6|3.3|3.5|2.9"/>
</p:tagLst>
</file>

<file path=ppt/tags/tag2.xml><?xml version="1.0" encoding="utf-8"?>
<p:tagLst xmlns:a="http://schemas.openxmlformats.org/drawingml/2006/main" xmlns:r="http://schemas.openxmlformats.org/officeDocument/2006/relationships" xmlns:p="http://schemas.openxmlformats.org/presentationml/2006/main">
  <p:tag name="TIMING" val="|1.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WBS_Sep_2017">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WBS-New-Brand-PowerPoint-template-2017-16_10 [Read-Only]" id="{0E8BD058-BE5B-4984-93C2-668A8963191D}" vid="{17A9C0AE-0272-4477-BC3D-BF9F8B07E986}"/>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19108B0C533FA4782A61A4600B877ED" ma:contentTypeVersion="8" ma:contentTypeDescription="Create a new document." ma:contentTypeScope="" ma:versionID="1586d463a862ab1aa56c6cf4c0974948">
  <xsd:schema xmlns:xsd="http://www.w3.org/2001/XMLSchema" xmlns:xs="http://www.w3.org/2001/XMLSchema" xmlns:p="http://schemas.microsoft.com/office/2006/metadata/properties" xmlns:ns2="b5aaf909-f0c4-48e6-a32b-cf466b20bea3" targetNamespace="http://schemas.microsoft.com/office/2006/metadata/properties" ma:root="true" ma:fieldsID="da04842a1502f94b629259d052afa608" ns2:_="">
    <xsd:import namespace="b5aaf909-f0c4-48e6-a32b-cf466b20bea3"/>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5aaf909-f0c4-48e6-a32b-cf466b20bea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BDEBEC3-6211-4AAE-8BA5-F6E2F7F6C96D}">
  <ds:schemaRefs>
    <ds:schemaRef ds:uri="http://www.w3.org/XML/1998/namespace"/>
    <ds:schemaRef ds:uri="http://schemas.openxmlformats.org/package/2006/metadata/core-properties"/>
    <ds:schemaRef ds:uri="http://purl.org/dc/dcmitype/"/>
    <ds:schemaRef ds:uri="b5aaf909-f0c4-48e6-a32b-cf466b20bea3"/>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purl.org/dc/terms/"/>
  </ds:schemaRefs>
</ds:datastoreItem>
</file>

<file path=customXml/itemProps2.xml><?xml version="1.0" encoding="utf-8"?>
<ds:datastoreItem xmlns:ds="http://schemas.openxmlformats.org/officeDocument/2006/customXml" ds:itemID="{0BC812FC-2AC6-48F0-B4C6-8B4763A4C1FA}">
  <ds:schemaRefs>
    <ds:schemaRef ds:uri="http://schemas.microsoft.com/sharepoint/v3/contenttype/forms"/>
  </ds:schemaRefs>
</ds:datastoreItem>
</file>

<file path=customXml/itemProps3.xml><?xml version="1.0" encoding="utf-8"?>
<ds:datastoreItem xmlns:ds="http://schemas.openxmlformats.org/officeDocument/2006/customXml" ds:itemID="{668CB7C1-D7B2-4D9B-9EA2-3264DF3B8676}">
  <ds:schemaRefs>
    <ds:schemaRef ds:uri="b5aaf909-f0c4-48e6-a32b-cf466b20bea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0</TotalTime>
  <Words>2870</Words>
  <Application>Microsoft Macintosh PowerPoint</Application>
  <PresentationFormat>Widescreen</PresentationFormat>
  <Paragraphs>369</Paragraphs>
  <Slides>28</Slides>
  <Notes>24</Notes>
  <HiddenSlides>0</HiddenSlides>
  <MMClips>19</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28</vt:i4>
      </vt:variant>
    </vt:vector>
  </HeadingPairs>
  <TitlesOfParts>
    <vt:vector size="46" baseType="lpstr">
      <vt:lpstr>PMingLiU</vt:lpstr>
      <vt:lpstr>Aileron</vt:lpstr>
      <vt:lpstr>Aileron Bold</vt:lpstr>
      <vt:lpstr>Aileron Ultra-Bold</vt:lpstr>
      <vt:lpstr>Aptos</vt:lpstr>
      <vt:lpstr>Aptos Display</vt:lpstr>
      <vt:lpstr>Arial</vt:lpstr>
      <vt:lpstr>Calibri</vt:lpstr>
      <vt:lpstr>Cambria Math</vt:lpstr>
      <vt:lpstr>Courier New</vt:lpstr>
      <vt:lpstr>Inter</vt:lpstr>
      <vt:lpstr>Inter Bold</vt:lpstr>
      <vt:lpstr>Segoe UI Emoji</vt:lpstr>
      <vt:lpstr>Symbol</vt:lpstr>
      <vt:lpstr>Times New Roman</vt:lpstr>
      <vt:lpstr>Wingdings</vt:lpstr>
      <vt:lpstr>Office Theme</vt:lpstr>
      <vt:lpstr>WBS_Sep_2017</vt:lpstr>
      <vt:lpstr>Business Forecasting</vt:lpstr>
      <vt:lpstr>Team Contribution</vt:lpstr>
      <vt:lpstr>Contents</vt:lpstr>
      <vt:lpstr>Leading and Lagging Indicators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SWOT Analysis</vt:lpstr>
      <vt:lpstr>PowerPoint Presentation</vt:lpstr>
      <vt:lpstr>PowerPoint Presentation</vt:lpstr>
      <vt:lpstr>Steps for Forecasting</vt:lpstr>
      <vt:lpstr>PowerPoint Presentation</vt:lpstr>
      <vt:lpstr>PowerPoint Presentation</vt:lpstr>
      <vt:lpstr>PowerPoint Presentation</vt:lpstr>
      <vt:lpstr>PowerPoint Presentation</vt:lpstr>
      <vt:lpstr>Real Life Applications of Leading &amp; Lagging Indicatos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Forecasting</dc:title>
  <dc:creator>PAINAKKIL SACHIT, KRISHNAPRIYA (PGT)</dc:creator>
  <cp:lastModifiedBy>KHARE, SAMRIDDHI (PGT)</cp:lastModifiedBy>
  <cp:revision>1</cp:revision>
  <dcterms:created xsi:type="dcterms:W3CDTF">2025-03-01T13:07:50Z</dcterms:created>
  <dcterms:modified xsi:type="dcterms:W3CDTF">2025-03-09T18:05:05Z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0x010100219108B0C533FA4782A61A4600B877ED</vt:lpwstr>
  </property>
</Properties>
</file>